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 showSpecialPlsOnTitleSld="0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</p:sldIdLst>
  <p:sldSz cy="5143500" cx="9144000"/>
  <p:notesSz cx="6858000" cy="9144000"/>
  <p:embeddedFontLst>
    <p:embeddedFont>
      <p:font typeface="Muli"/>
      <p:regular r:id="rId29"/>
      <p:bold r:id="rId30"/>
      <p:italic r:id="rId31"/>
      <p:boldItalic r:id="rId32"/>
    </p:embeddedFont>
    <p:embeddedFont>
      <p:font typeface="Poppins"/>
      <p:regular r:id="rId33"/>
      <p:bold r:id="rId34"/>
      <p:italic r:id="rId35"/>
      <p:boldItalic r:id="rId36"/>
    </p:embeddedFont>
    <p:embeddedFont>
      <p:font typeface="Poppins Light"/>
      <p:regular r:id="rId37"/>
      <p:bold r:id="rId38"/>
      <p:italic r:id="rId39"/>
      <p:boldItalic r:id="rId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1903">
          <p15:clr>
            <a:srgbClr val="9AA0A6"/>
          </p15:clr>
        </p15:guide>
        <p15:guide id="2" pos="3668">
          <p15:clr>
            <a:srgbClr val="9AA0A6"/>
          </p15:clr>
        </p15:guide>
        <p15:guide id="3" orient="horz" pos="1296">
          <p15:clr>
            <a:srgbClr val="9AA0A6"/>
          </p15:clr>
        </p15:guide>
        <p15:guide id="4" orient="horz" pos="874">
          <p15:clr>
            <a:srgbClr val="9AA0A6"/>
          </p15:clr>
        </p15:guide>
        <p15:guide id="5" pos="1353">
          <p15:clr>
            <a:srgbClr val="9AA0A6"/>
          </p15:clr>
        </p15:guide>
      </p15:sldGuideLst>
    </p:ext>
    <p:ext uri="http://customooxmlschemas.google.com/">
      <go:slidesCustomData xmlns:go="http://customooxmlschemas.google.com/" r:id="rId41" roundtripDataSignature="AMtx7mhb/iubSkVOrZdZ/6frCxaE45TfZ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903"/>
        <p:guide pos="3668"/>
        <p:guide pos="1296" orient="horz"/>
        <p:guide pos="874" orient="horz"/>
        <p:guide pos="1353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PoppinsLight-boldItalic.fntdata"/><Relationship Id="rId20" Type="http://schemas.openxmlformats.org/officeDocument/2006/relationships/slide" Target="slides/slide15.xml"/><Relationship Id="rId41" Type="http://customschemas.google.com/relationships/presentationmetadata" Target="meta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uli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Muli-italic.fntdata"/><Relationship Id="rId30" Type="http://schemas.openxmlformats.org/officeDocument/2006/relationships/font" Target="fonts/Muli-bold.fntdata"/><Relationship Id="rId11" Type="http://schemas.openxmlformats.org/officeDocument/2006/relationships/slide" Target="slides/slide6.xml"/><Relationship Id="rId33" Type="http://schemas.openxmlformats.org/officeDocument/2006/relationships/font" Target="fonts/Poppins-regular.fntdata"/><Relationship Id="rId10" Type="http://schemas.openxmlformats.org/officeDocument/2006/relationships/slide" Target="slides/slide5.xml"/><Relationship Id="rId32" Type="http://schemas.openxmlformats.org/officeDocument/2006/relationships/font" Target="fonts/Muli-boldItalic.fntdata"/><Relationship Id="rId13" Type="http://schemas.openxmlformats.org/officeDocument/2006/relationships/slide" Target="slides/slide8.xml"/><Relationship Id="rId35" Type="http://schemas.openxmlformats.org/officeDocument/2006/relationships/font" Target="fonts/Poppins-italic.fntdata"/><Relationship Id="rId12" Type="http://schemas.openxmlformats.org/officeDocument/2006/relationships/slide" Target="slides/slide7.xml"/><Relationship Id="rId34" Type="http://schemas.openxmlformats.org/officeDocument/2006/relationships/font" Target="fonts/Poppins-bold.fntdata"/><Relationship Id="rId15" Type="http://schemas.openxmlformats.org/officeDocument/2006/relationships/slide" Target="slides/slide10.xml"/><Relationship Id="rId37" Type="http://schemas.openxmlformats.org/officeDocument/2006/relationships/font" Target="fonts/PoppinsLight-regular.fntdata"/><Relationship Id="rId14" Type="http://schemas.openxmlformats.org/officeDocument/2006/relationships/slide" Target="slides/slide9.xml"/><Relationship Id="rId36" Type="http://schemas.openxmlformats.org/officeDocument/2006/relationships/font" Target="fonts/Poppins-boldItalic.fntdata"/><Relationship Id="rId17" Type="http://schemas.openxmlformats.org/officeDocument/2006/relationships/slide" Target="slides/slide12.xml"/><Relationship Id="rId39" Type="http://schemas.openxmlformats.org/officeDocument/2006/relationships/font" Target="fonts/PoppinsLight-italic.fntdata"/><Relationship Id="rId16" Type="http://schemas.openxmlformats.org/officeDocument/2006/relationships/slide" Target="slides/slide11.xml"/><Relationship Id="rId38" Type="http://schemas.openxmlformats.org/officeDocument/2006/relationships/font" Target="fonts/PoppinsLight-bold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" name="Google Shape;63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71c7860b22_0_1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0" name="Google Shape;160;g71c7860b22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71c7860b22_0_13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1" name="Google Shape;171;g71c7860b22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71c7860b22_0_1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3" name="Google Shape;183;g71c7860b22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71e9f7fcdc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4" name="Google Shape;194;g71e9f7fcd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71e9f7fcdc_0_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" name="Google Shape;205;g71e9f7fcdc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7286702c2a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6" name="Google Shape;216;g7286702c2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7286702c2a_0_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7" name="Google Shape;227;g7286702c2a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7286702c2a_0_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9" name="Google Shape;239;g7286702c2a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82cea948e9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0" name="Google Shape;250;g82cea948e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82cea948e9_0_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1" name="Google Shape;261;g82cea948e9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" name="Google Shape;71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7295489955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2" name="Google Shape;272;g729548995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831e3a2dbe_0_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0" name="Google Shape;290;g831e3a2dbe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831e3a2dbe_0_3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4" name="Google Shape;304;g831e3a2dbe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5" name="Google Shape;315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8" name="Google Shape;78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6cc6f61ddd_0_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2" name="Google Shape;92;g6cc6f61ddd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71c7860b22_0_4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3" name="Google Shape;103;g71c7860b22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71c7860b22_0_5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5" name="Google Shape;115;g71c7860b22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71c7860b22_0_7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7" name="Google Shape;127;g71c7860b22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71c7860b22_0_8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8" name="Google Shape;138;g71c7860b22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71c7860b22_0_10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9" name="Google Shape;149;g71c7860b22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no illustration">
  <p:cSld name="BLANK_1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1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 no illustration">
  <p:cSld name="TITLE_ONLY_1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30"/>
          <p:cNvSpPr txBox="1"/>
          <p:nvPr>
            <p:ph type="title"/>
          </p:nvPr>
        </p:nvSpPr>
        <p:spPr>
          <a:xfrm>
            <a:off x="457200" y="1044175"/>
            <a:ext cx="63003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53" name="Google Shape;53;p30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SzPts val="1600"/>
              <a:buNone/>
              <a:defRPr sz="1600"/>
            </a:lvl1pPr>
          </a:lstStyle>
          <a:p/>
        </p:txBody>
      </p:sp>
      <p:sp>
        <p:nvSpPr>
          <p:cNvPr id="56" name="Google Shape;56;p31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57" name="Google Shape;57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230275" y="2032125"/>
            <a:ext cx="3761325" cy="295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541170" y="2518284"/>
            <a:ext cx="3450425" cy="2472825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32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81150" y="1759800"/>
            <a:ext cx="4371926" cy="3210074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2"/>
          <p:cNvSpPr txBox="1"/>
          <p:nvPr>
            <p:ph type="ctrTitle"/>
          </p:nvPr>
        </p:nvSpPr>
        <p:spPr>
          <a:xfrm>
            <a:off x="685800" y="696425"/>
            <a:ext cx="5391000" cy="29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ubtitle">
  <p:cSld name="TITLE_1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5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150275" y="2175625"/>
            <a:ext cx="3879000" cy="287046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23"/>
          <p:cNvSpPr txBox="1"/>
          <p:nvPr>
            <p:ph type="ctrTitle"/>
          </p:nvPr>
        </p:nvSpPr>
        <p:spPr>
          <a:xfrm>
            <a:off x="685800" y="1811950"/>
            <a:ext cx="49731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7" name="Google Shape;17;p23"/>
          <p:cNvSpPr txBox="1"/>
          <p:nvPr>
            <p:ph idx="1" type="subTitle"/>
          </p:nvPr>
        </p:nvSpPr>
        <p:spPr>
          <a:xfrm>
            <a:off x="685800" y="3144850"/>
            <a:ext cx="24936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1800"/>
              <a:buNone/>
              <a:defRPr sz="1800">
                <a:solidFill>
                  <a:srgbClr val="A7A4BC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1800"/>
              <a:buNone/>
              <a:defRPr sz="1800">
                <a:solidFill>
                  <a:srgbClr val="A7A4BC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1800"/>
              <a:buNone/>
              <a:defRPr sz="1800">
                <a:solidFill>
                  <a:srgbClr val="A7A4BC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1800"/>
              <a:buNone/>
              <a:defRPr sz="1800">
                <a:solidFill>
                  <a:srgbClr val="A7A4BC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1800"/>
              <a:buNone/>
              <a:defRPr sz="1800">
                <a:solidFill>
                  <a:srgbClr val="A7A4BC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1800"/>
              <a:buNone/>
              <a:defRPr sz="1800">
                <a:solidFill>
                  <a:srgbClr val="A7A4BC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1800"/>
              <a:buNone/>
              <a:defRPr sz="1800">
                <a:solidFill>
                  <a:srgbClr val="A7A4BC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1800"/>
              <a:buNone/>
              <a:defRPr sz="1800">
                <a:solidFill>
                  <a:srgbClr val="A7A4BC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1800"/>
              <a:buNone/>
              <a:defRPr sz="1800">
                <a:solidFill>
                  <a:srgbClr val="A7A4BC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TITLE_1_1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074072" y="2340786"/>
            <a:ext cx="3879000" cy="2629082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24"/>
          <p:cNvSpPr txBox="1"/>
          <p:nvPr>
            <p:ph idx="1" type="body"/>
          </p:nvPr>
        </p:nvSpPr>
        <p:spPr>
          <a:xfrm>
            <a:off x="962850" y="919975"/>
            <a:ext cx="4469100" cy="33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431800" lvl="0" marL="457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A7A4BC"/>
              </a:buClr>
              <a:buSzPts val="3200"/>
              <a:buChar char="●"/>
              <a:defRPr sz="3200">
                <a:solidFill>
                  <a:srgbClr val="A7A4BC"/>
                </a:solidFill>
              </a:defRPr>
            </a:lvl1pPr>
            <a:lvl2pPr indent="-431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○"/>
              <a:defRPr sz="3200">
                <a:solidFill>
                  <a:srgbClr val="A7A4BC"/>
                </a:solidFill>
              </a:defRPr>
            </a:lvl2pPr>
            <a:lvl3pPr indent="-431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■"/>
              <a:defRPr sz="3200">
                <a:solidFill>
                  <a:srgbClr val="A7A4BC"/>
                </a:solidFill>
              </a:defRPr>
            </a:lvl3pPr>
            <a:lvl4pPr indent="-431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3200">
                <a:solidFill>
                  <a:srgbClr val="A7A4BC"/>
                </a:solidFill>
              </a:defRPr>
            </a:lvl4pPr>
            <a:lvl5pPr indent="-431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○"/>
              <a:defRPr sz="3200">
                <a:solidFill>
                  <a:srgbClr val="A7A4BC"/>
                </a:solidFill>
              </a:defRPr>
            </a:lvl5pPr>
            <a:lvl6pPr indent="-431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■"/>
              <a:defRPr sz="3200">
                <a:solidFill>
                  <a:srgbClr val="A7A4BC"/>
                </a:solidFill>
              </a:defRPr>
            </a:lvl6pPr>
            <a:lvl7pPr indent="-431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3200">
                <a:solidFill>
                  <a:srgbClr val="A7A4BC"/>
                </a:solidFill>
              </a:defRPr>
            </a:lvl7pPr>
            <a:lvl8pPr indent="-431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○"/>
              <a:defRPr sz="3200">
                <a:solidFill>
                  <a:srgbClr val="A7A4BC"/>
                </a:solidFill>
              </a:defRPr>
            </a:lvl8pPr>
            <a:lvl9pPr indent="-431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■"/>
              <a:defRPr sz="3200">
                <a:solidFill>
                  <a:srgbClr val="A7A4BC"/>
                </a:solidFill>
              </a:defRPr>
            </a:lvl9pPr>
          </a:lstStyle>
          <a:p/>
        </p:txBody>
      </p:sp>
      <p:sp>
        <p:nvSpPr>
          <p:cNvPr id="21" name="Google Shape;21;p24"/>
          <p:cNvSpPr txBox="1"/>
          <p:nvPr/>
        </p:nvSpPr>
        <p:spPr>
          <a:xfrm>
            <a:off x="390571" y="571075"/>
            <a:ext cx="6480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b="1" i="0" lang="pt-BR" sz="9600" u="none" cap="none" strike="noStrike">
                <a:solidFill>
                  <a:srgbClr val="A7D86D"/>
                </a:solidFill>
                <a:latin typeface="Muli"/>
                <a:ea typeface="Muli"/>
                <a:cs typeface="Muli"/>
                <a:sym typeface="Muli"/>
              </a:rPr>
              <a:t>“</a:t>
            </a:r>
            <a:endParaRPr b="1" i="0" sz="9600" u="none" cap="none" strike="noStrike">
              <a:solidFill>
                <a:srgbClr val="A7D86D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2" name="Google Shape;22;p24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1 column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oogle Shape;24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289349" y="2301324"/>
            <a:ext cx="3702249" cy="2686125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25"/>
          <p:cNvSpPr txBox="1"/>
          <p:nvPr>
            <p:ph type="title"/>
          </p:nvPr>
        </p:nvSpPr>
        <p:spPr>
          <a:xfrm>
            <a:off x="457200" y="1044175"/>
            <a:ext cx="63003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6" name="Google Shape;26;p25"/>
          <p:cNvSpPr txBox="1"/>
          <p:nvPr>
            <p:ph idx="1" type="body"/>
          </p:nvPr>
        </p:nvSpPr>
        <p:spPr>
          <a:xfrm>
            <a:off x="457200" y="2038350"/>
            <a:ext cx="4929300" cy="18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68300" lvl="0" marL="457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200"/>
              <a:buChar char="●"/>
              <a:defRPr/>
            </a:lvl1pPr>
            <a:lvl2pPr indent="-3683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2pPr>
            <a:lvl3pPr indent="-3683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3pPr>
            <a:lvl4pPr indent="-3683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4pPr>
            <a:lvl5pPr indent="-3683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5pPr>
            <a:lvl6pPr indent="-3683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6pPr>
            <a:lvl7pPr indent="-3683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7pPr>
            <a:lvl8pPr indent="-3683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8pPr>
            <a:lvl9pPr indent="-3683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9pPr>
          </a:lstStyle>
          <a:p/>
        </p:txBody>
      </p:sp>
      <p:sp>
        <p:nvSpPr>
          <p:cNvPr id="27" name="Google Shape;27;p25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1 column + image mask">
  <p:cSld name="TITLE_AND_BODY_1">
    <p:bg>
      <p:bgPr>
        <a:solidFill>
          <a:srgbClr val="A7D86D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26"/>
          <p:cNvGrpSpPr/>
          <p:nvPr/>
        </p:nvGrpSpPr>
        <p:grpSpPr>
          <a:xfrm>
            <a:off x="-144" y="4104"/>
            <a:ext cx="9144000" cy="5143488"/>
            <a:chOff x="238125" y="848325"/>
            <a:chExt cx="7143750" cy="4018350"/>
          </a:xfrm>
        </p:grpSpPr>
        <p:sp>
          <p:nvSpPr>
            <p:cNvPr id="30" name="Google Shape;30;p26"/>
            <p:cNvSpPr/>
            <p:nvPr/>
          </p:nvSpPr>
          <p:spPr>
            <a:xfrm>
              <a:off x="238125" y="848325"/>
              <a:ext cx="7143750" cy="4018350"/>
            </a:xfrm>
            <a:custGeom>
              <a:rect b="b" l="l" r="r" t="t"/>
              <a:pathLst>
                <a:path extrusionOk="0" h="160734" w="285750">
                  <a:moveTo>
                    <a:pt x="206722" y="15292"/>
                  </a:moveTo>
                  <a:lnTo>
                    <a:pt x="207057" y="15348"/>
                  </a:lnTo>
                  <a:lnTo>
                    <a:pt x="207671" y="15515"/>
                  </a:lnTo>
                  <a:lnTo>
                    <a:pt x="208229" y="15850"/>
                  </a:lnTo>
                  <a:lnTo>
                    <a:pt x="208731" y="16241"/>
                  </a:lnTo>
                  <a:lnTo>
                    <a:pt x="209122" y="16743"/>
                  </a:lnTo>
                  <a:lnTo>
                    <a:pt x="209457" y="17301"/>
                  </a:lnTo>
                  <a:lnTo>
                    <a:pt x="209624" y="17915"/>
                  </a:lnTo>
                  <a:lnTo>
                    <a:pt x="209680" y="18250"/>
                  </a:lnTo>
                  <a:lnTo>
                    <a:pt x="209736" y="18585"/>
                  </a:lnTo>
                  <a:lnTo>
                    <a:pt x="209680" y="18920"/>
                  </a:lnTo>
                  <a:lnTo>
                    <a:pt x="209624" y="19255"/>
                  </a:lnTo>
                  <a:lnTo>
                    <a:pt x="209457" y="19869"/>
                  </a:lnTo>
                  <a:lnTo>
                    <a:pt x="209122" y="20427"/>
                  </a:lnTo>
                  <a:lnTo>
                    <a:pt x="208731" y="20929"/>
                  </a:lnTo>
                  <a:lnTo>
                    <a:pt x="208229" y="21320"/>
                  </a:lnTo>
                  <a:lnTo>
                    <a:pt x="207671" y="21654"/>
                  </a:lnTo>
                  <a:lnTo>
                    <a:pt x="207057" y="21822"/>
                  </a:lnTo>
                  <a:lnTo>
                    <a:pt x="206722" y="21878"/>
                  </a:lnTo>
                  <a:lnTo>
                    <a:pt x="206053" y="21878"/>
                  </a:lnTo>
                  <a:lnTo>
                    <a:pt x="205718" y="21822"/>
                  </a:lnTo>
                  <a:lnTo>
                    <a:pt x="205104" y="21654"/>
                  </a:lnTo>
                  <a:lnTo>
                    <a:pt x="204546" y="21320"/>
                  </a:lnTo>
                  <a:lnTo>
                    <a:pt x="204043" y="20929"/>
                  </a:lnTo>
                  <a:lnTo>
                    <a:pt x="203653" y="20427"/>
                  </a:lnTo>
                  <a:lnTo>
                    <a:pt x="203374" y="19869"/>
                  </a:lnTo>
                  <a:lnTo>
                    <a:pt x="203150" y="19255"/>
                  </a:lnTo>
                  <a:lnTo>
                    <a:pt x="203095" y="18920"/>
                  </a:lnTo>
                  <a:lnTo>
                    <a:pt x="203095" y="18585"/>
                  </a:lnTo>
                  <a:lnTo>
                    <a:pt x="203095" y="18250"/>
                  </a:lnTo>
                  <a:lnTo>
                    <a:pt x="203150" y="17915"/>
                  </a:lnTo>
                  <a:lnTo>
                    <a:pt x="203374" y="17301"/>
                  </a:lnTo>
                  <a:lnTo>
                    <a:pt x="203653" y="16743"/>
                  </a:lnTo>
                  <a:lnTo>
                    <a:pt x="204043" y="16241"/>
                  </a:lnTo>
                  <a:lnTo>
                    <a:pt x="204546" y="15850"/>
                  </a:lnTo>
                  <a:lnTo>
                    <a:pt x="205104" y="15515"/>
                  </a:lnTo>
                  <a:lnTo>
                    <a:pt x="205718" y="15348"/>
                  </a:lnTo>
                  <a:lnTo>
                    <a:pt x="206053" y="15292"/>
                  </a:lnTo>
                  <a:close/>
                  <a:moveTo>
                    <a:pt x="255947" y="30138"/>
                  </a:moveTo>
                  <a:lnTo>
                    <a:pt x="256282" y="30193"/>
                  </a:lnTo>
                  <a:lnTo>
                    <a:pt x="256896" y="30417"/>
                  </a:lnTo>
                  <a:lnTo>
                    <a:pt x="257454" y="30696"/>
                  </a:lnTo>
                  <a:lnTo>
                    <a:pt x="257956" y="31086"/>
                  </a:lnTo>
                  <a:lnTo>
                    <a:pt x="258347" y="31589"/>
                  </a:lnTo>
                  <a:lnTo>
                    <a:pt x="258682" y="32147"/>
                  </a:lnTo>
                  <a:lnTo>
                    <a:pt x="258849" y="32761"/>
                  </a:lnTo>
                  <a:lnTo>
                    <a:pt x="258905" y="33096"/>
                  </a:lnTo>
                  <a:lnTo>
                    <a:pt x="258905" y="33430"/>
                  </a:lnTo>
                  <a:lnTo>
                    <a:pt x="258905" y="33765"/>
                  </a:lnTo>
                  <a:lnTo>
                    <a:pt x="258849" y="34100"/>
                  </a:lnTo>
                  <a:lnTo>
                    <a:pt x="258682" y="34714"/>
                  </a:lnTo>
                  <a:lnTo>
                    <a:pt x="258347" y="35328"/>
                  </a:lnTo>
                  <a:lnTo>
                    <a:pt x="257956" y="35774"/>
                  </a:lnTo>
                  <a:lnTo>
                    <a:pt x="257454" y="36221"/>
                  </a:lnTo>
                  <a:lnTo>
                    <a:pt x="256896" y="36500"/>
                  </a:lnTo>
                  <a:lnTo>
                    <a:pt x="256282" y="36723"/>
                  </a:lnTo>
                  <a:lnTo>
                    <a:pt x="255947" y="36723"/>
                  </a:lnTo>
                  <a:lnTo>
                    <a:pt x="255612" y="36779"/>
                  </a:lnTo>
                  <a:lnTo>
                    <a:pt x="255277" y="36723"/>
                  </a:lnTo>
                  <a:lnTo>
                    <a:pt x="254943" y="36723"/>
                  </a:lnTo>
                  <a:lnTo>
                    <a:pt x="254329" y="36500"/>
                  </a:lnTo>
                  <a:lnTo>
                    <a:pt x="253771" y="36221"/>
                  </a:lnTo>
                  <a:lnTo>
                    <a:pt x="253268" y="35774"/>
                  </a:lnTo>
                  <a:lnTo>
                    <a:pt x="252878" y="35328"/>
                  </a:lnTo>
                  <a:lnTo>
                    <a:pt x="252543" y="34714"/>
                  </a:lnTo>
                  <a:lnTo>
                    <a:pt x="252375" y="34100"/>
                  </a:lnTo>
                  <a:lnTo>
                    <a:pt x="252319" y="33765"/>
                  </a:lnTo>
                  <a:lnTo>
                    <a:pt x="252264" y="33430"/>
                  </a:lnTo>
                  <a:lnTo>
                    <a:pt x="252319" y="33096"/>
                  </a:lnTo>
                  <a:lnTo>
                    <a:pt x="252375" y="32761"/>
                  </a:lnTo>
                  <a:lnTo>
                    <a:pt x="252543" y="32147"/>
                  </a:lnTo>
                  <a:lnTo>
                    <a:pt x="252878" y="31589"/>
                  </a:lnTo>
                  <a:lnTo>
                    <a:pt x="253268" y="31086"/>
                  </a:lnTo>
                  <a:lnTo>
                    <a:pt x="253771" y="30696"/>
                  </a:lnTo>
                  <a:lnTo>
                    <a:pt x="254329" y="30417"/>
                  </a:lnTo>
                  <a:lnTo>
                    <a:pt x="254943" y="30193"/>
                  </a:lnTo>
                  <a:lnTo>
                    <a:pt x="255277" y="30138"/>
                  </a:lnTo>
                  <a:close/>
                  <a:moveTo>
                    <a:pt x="113463" y="32593"/>
                  </a:moveTo>
                  <a:lnTo>
                    <a:pt x="113798" y="32649"/>
                  </a:lnTo>
                  <a:lnTo>
                    <a:pt x="114412" y="32817"/>
                  </a:lnTo>
                  <a:lnTo>
                    <a:pt x="115026" y="33151"/>
                  </a:lnTo>
                  <a:lnTo>
                    <a:pt x="115472" y="33542"/>
                  </a:lnTo>
                  <a:lnTo>
                    <a:pt x="115919" y="34044"/>
                  </a:lnTo>
                  <a:lnTo>
                    <a:pt x="116198" y="34602"/>
                  </a:lnTo>
                  <a:lnTo>
                    <a:pt x="116365" y="35216"/>
                  </a:lnTo>
                  <a:lnTo>
                    <a:pt x="116421" y="35551"/>
                  </a:lnTo>
                  <a:lnTo>
                    <a:pt x="116477" y="35886"/>
                  </a:lnTo>
                  <a:lnTo>
                    <a:pt x="116421" y="36221"/>
                  </a:lnTo>
                  <a:lnTo>
                    <a:pt x="116365" y="36556"/>
                  </a:lnTo>
                  <a:lnTo>
                    <a:pt x="116198" y="37170"/>
                  </a:lnTo>
                  <a:lnTo>
                    <a:pt x="115919" y="37728"/>
                  </a:lnTo>
                  <a:lnTo>
                    <a:pt x="115472" y="38230"/>
                  </a:lnTo>
                  <a:lnTo>
                    <a:pt x="115026" y="38621"/>
                  </a:lnTo>
                  <a:lnTo>
                    <a:pt x="114412" y="38956"/>
                  </a:lnTo>
                  <a:lnTo>
                    <a:pt x="113798" y="39123"/>
                  </a:lnTo>
                  <a:lnTo>
                    <a:pt x="113463" y="39179"/>
                  </a:lnTo>
                  <a:lnTo>
                    <a:pt x="112793" y="39179"/>
                  </a:lnTo>
                  <a:lnTo>
                    <a:pt x="112458" y="39123"/>
                  </a:lnTo>
                  <a:lnTo>
                    <a:pt x="111844" y="38956"/>
                  </a:lnTo>
                  <a:lnTo>
                    <a:pt x="111286" y="38621"/>
                  </a:lnTo>
                  <a:lnTo>
                    <a:pt x="110784" y="38230"/>
                  </a:lnTo>
                  <a:lnTo>
                    <a:pt x="110393" y="37728"/>
                  </a:lnTo>
                  <a:lnTo>
                    <a:pt x="110114" y="37170"/>
                  </a:lnTo>
                  <a:lnTo>
                    <a:pt x="109891" y="36556"/>
                  </a:lnTo>
                  <a:lnTo>
                    <a:pt x="109835" y="36221"/>
                  </a:lnTo>
                  <a:lnTo>
                    <a:pt x="109835" y="35886"/>
                  </a:lnTo>
                  <a:lnTo>
                    <a:pt x="109835" y="35551"/>
                  </a:lnTo>
                  <a:lnTo>
                    <a:pt x="109891" y="35216"/>
                  </a:lnTo>
                  <a:lnTo>
                    <a:pt x="110114" y="34602"/>
                  </a:lnTo>
                  <a:lnTo>
                    <a:pt x="110393" y="34044"/>
                  </a:lnTo>
                  <a:lnTo>
                    <a:pt x="110784" y="33542"/>
                  </a:lnTo>
                  <a:lnTo>
                    <a:pt x="111286" y="33151"/>
                  </a:lnTo>
                  <a:lnTo>
                    <a:pt x="111844" y="32817"/>
                  </a:lnTo>
                  <a:lnTo>
                    <a:pt x="112458" y="32649"/>
                  </a:lnTo>
                  <a:lnTo>
                    <a:pt x="112793" y="32593"/>
                  </a:lnTo>
                  <a:close/>
                  <a:moveTo>
                    <a:pt x="120328" y="48611"/>
                  </a:moveTo>
                  <a:lnTo>
                    <a:pt x="120886" y="48722"/>
                  </a:lnTo>
                  <a:lnTo>
                    <a:pt x="121444" y="48834"/>
                  </a:lnTo>
                  <a:lnTo>
                    <a:pt x="121946" y="49057"/>
                  </a:lnTo>
                  <a:lnTo>
                    <a:pt x="122393" y="49281"/>
                  </a:lnTo>
                  <a:lnTo>
                    <a:pt x="122895" y="49560"/>
                  </a:lnTo>
                  <a:lnTo>
                    <a:pt x="123286" y="49895"/>
                  </a:lnTo>
                  <a:lnTo>
                    <a:pt x="123676" y="50229"/>
                  </a:lnTo>
                  <a:lnTo>
                    <a:pt x="124067" y="50620"/>
                  </a:lnTo>
                  <a:lnTo>
                    <a:pt x="124346" y="51067"/>
                  </a:lnTo>
                  <a:lnTo>
                    <a:pt x="124625" y="51513"/>
                  </a:lnTo>
                  <a:lnTo>
                    <a:pt x="124904" y="52015"/>
                  </a:lnTo>
                  <a:lnTo>
                    <a:pt x="125071" y="52518"/>
                  </a:lnTo>
                  <a:lnTo>
                    <a:pt x="125183" y="53020"/>
                  </a:lnTo>
                  <a:lnTo>
                    <a:pt x="125295" y="53578"/>
                  </a:lnTo>
                  <a:lnTo>
                    <a:pt x="125295" y="54136"/>
                  </a:lnTo>
                  <a:lnTo>
                    <a:pt x="125295" y="54750"/>
                  </a:lnTo>
                  <a:lnTo>
                    <a:pt x="125183" y="55252"/>
                  </a:lnTo>
                  <a:lnTo>
                    <a:pt x="125071" y="55810"/>
                  </a:lnTo>
                  <a:lnTo>
                    <a:pt x="124904" y="56313"/>
                  </a:lnTo>
                  <a:lnTo>
                    <a:pt x="124625" y="56815"/>
                  </a:lnTo>
                  <a:lnTo>
                    <a:pt x="124346" y="57261"/>
                  </a:lnTo>
                  <a:lnTo>
                    <a:pt x="124067" y="57708"/>
                  </a:lnTo>
                  <a:lnTo>
                    <a:pt x="123676" y="58099"/>
                  </a:lnTo>
                  <a:lnTo>
                    <a:pt x="123286" y="58434"/>
                  </a:lnTo>
                  <a:lnTo>
                    <a:pt x="122895" y="58768"/>
                  </a:lnTo>
                  <a:lnTo>
                    <a:pt x="122393" y="59047"/>
                  </a:lnTo>
                  <a:lnTo>
                    <a:pt x="121946" y="59271"/>
                  </a:lnTo>
                  <a:lnTo>
                    <a:pt x="121444" y="59438"/>
                  </a:lnTo>
                  <a:lnTo>
                    <a:pt x="120886" y="59606"/>
                  </a:lnTo>
                  <a:lnTo>
                    <a:pt x="120328" y="59661"/>
                  </a:lnTo>
                  <a:lnTo>
                    <a:pt x="119769" y="59717"/>
                  </a:lnTo>
                  <a:lnTo>
                    <a:pt x="119211" y="59661"/>
                  </a:lnTo>
                  <a:lnTo>
                    <a:pt x="118653" y="59606"/>
                  </a:lnTo>
                  <a:lnTo>
                    <a:pt x="118095" y="59438"/>
                  </a:lnTo>
                  <a:lnTo>
                    <a:pt x="117593" y="59271"/>
                  </a:lnTo>
                  <a:lnTo>
                    <a:pt x="117146" y="59047"/>
                  </a:lnTo>
                  <a:lnTo>
                    <a:pt x="116644" y="58768"/>
                  </a:lnTo>
                  <a:lnTo>
                    <a:pt x="116253" y="58434"/>
                  </a:lnTo>
                  <a:lnTo>
                    <a:pt x="115863" y="58099"/>
                  </a:lnTo>
                  <a:lnTo>
                    <a:pt x="115472" y="57708"/>
                  </a:lnTo>
                  <a:lnTo>
                    <a:pt x="115193" y="57261"/>
                  </a:lnTo>
                  <a:lnTo>
                    <a:pt x="114914" y="56815"/>
                  </a:lnTo>
                  <a:lnTo>
                    <a:pt x="114635" y="56313"/>
                  </a:lnTo>
                  <a:lnTo>
                    <a:pt x="114467" y="55810"/>
                  </a:lnTo>
                  <a:lnTo>
                    <a:pt x="114356" y="55252"/>
                  </a:lnTo>
                  <a:lnTo>
                    <a:pt x="114244" y="54750"/>
                  </a:lnTo>
                  <a:lnTo>
                    <a:pt x="114244" y="54136"/>
                  </a:lnTo>
                  <a:lnTo>
                    <a:pt x="114244" y="53578"/>
                  </a:lnTo>
                  <a:lnTo>
                    <a:pt x="114356" y="53020"/>
                  </a:lnTo>
                  <a:lnTo>
                    <a:pt x="114467" y="52518"/>
                  </a:lnTo>
                  <a:lnTo>
                    <a:pt x="114635" y="52015"/>
                  </a:lnTo>
                  <a:lnTo>
                    <a:pt x="114914" y="51513"/>
                  </a:lnTo>
                  <a:lnTo>
                    <a:pt x="115193" y="51067"/>
                  </a:lnTo>
                  <a:lnTo>
                    <a:pt x="115472" y="50620"/>
                  </a:lnTo>
                  <a:lnTo>
                    <a:pt x="115863" y="50229"/>
                  </a:lnTo>
                  <a:lnTo>
                    <a:pt x="116253" y="49895"/>
                  </a:lnTo>
                  <a:lnTo>
                    <a:pt x="116644" y="49560"/>
                  </a:lnTo>
                  <a:lnTo>
                    <a:pt x="117146" y="49281"/>
                  </a:lnTo>
                  <a:lnTo>
                    <a:pt x="117593" y="49057"/>
                  </a:lnTo>
                  <a:lnTo>
                    <a:pt x="118095" y="48834"/>
                  </a:lnTo>
                  <a:lnTo>
                    <a:pt x="118653" y="48722"/>
                  </a:lnTo>
                  <a:lnTo>
                    <a:pt x="119211" y="48611"/>
                  </a:lnTo>
                  <a:close/>
                  <a:moveTo>
                    <a:pt x="267109" y="134782"/>
                  </a:moveTo>
                  <a:lnTo>
                    <a:pt x="267667" y="134838"/>
                  </a:lnTo>
                  <a:lnTo>
                    <a:pt x="268226" y="134894"/>
                  </a:lnTo>
                  <a:lnTo>
                    <a:pt x="268728" y="135061"/>
                  </a:lnTo>
                  <a:lnTo>
                    <a:pt x="269286" y="135229"/>
                  </a:lnTo>
                  <a:lnTo>
                    <a:pt x="269732" y="135452"/>
                  </a:lnTo>
                  <a:lnTo>
                    <a:pt x="270235" y="135731"/>
                  </a:lnTo>
                  <a:lnTo>
                    <a:pt x="270625" y="136066"/>
                  </a:lnTo>
                  <a:lnTo>
                    <a:pt x="271016" y="136401"/>
                  </a:lnTo>
                  <a:lnTo>
                    <a:pt x="271407" y="136791"/>
                  </a:lnTo>
                  <a:lnTo>
                    <a:pt x="271686" y="137238"/>
                  </a:lnTo>
                  <a:lnTo>
                    <a:pt x="271965" y="137684"/>
                  </a:lnTo>
                  <a:lnTo>
                    <a:pt x="272244" y="138187"/>
                  </a:lnTo>
                  <a:lnTo>
                    <a:pt x="272411" y="138689"/>
                  </a:lnTo>
                  <a:lnTo>
                    <a:pt x="272523" y="139191"/>
                  </a:lnTo>
                  <a:lnTo>
                    <a:pt x="272635" y="139749"/>
                  </a:lnTo>
                  <a:lnTo>
                    <a:pt x="272635" y="140363"/>
                  </a:lnTo>
                  <a:lnTo>
                    <a:pt x="272635" y="140921"/>
                  </a:lnTo>
                  <a:lnTo>
                    <a:pt x="272523" y="141479"/>
                  </a:lnTo>
                  <a:lnTo>
                    <a:pt x="272411" y="141982"/>
                  </a:lnTo>
                  <a:lnTo>
                    <a:pt x="272244" y="142484"/>
                  </a:lnTo>
                  <a:lnTo>
                    <a:pt x="271965" y="142986"/>
                  </a:lnTo>
                  <a:lnTo>
                    <a:pt x="271686" y="143433"/>
                  </a:lnTo>
                  <a:lnTo>
                    <a:pt x="271407" y="143879"/>
                  </a:lnTo>
                  <a:lnTo>
                    <a:pt x="271016" y="144270"/>
                  </a:lnTo>
                  <a:lnTo>
                    <a:pt x="270625" y="144605"/>
                  </a:lnTo>
                  <a:lnTo>
                    <a:pt x="270235" y="144940"/>
                  </a:lnTo>
                  <a:lnTo>
                    <a:pt x="269732" y="145219"/>
                  </a:lnTo>
                  <a:lnTo>
                    <a:pt x="269286" y="145442"/>
                  </a:lnTo>
                  <a:lnTo>
                    <a:pt x="268728" y="145665"/>
                  </a:lnTo>
                  <a:lnTo>
                    <a:pt x="268226" y="145777"/>
                  </a:lnTo>
                  <a:lnTo>
                    <a:pt x="267667" y="145833"/>
                  </a:lnTo>
                  <a:lnTo>
                    <a:pt x="267109" y="145888"/>
                  </a:lnTo>
                  <a:lnTo>
                    <a:pt x="266551" y="145833"/>
                  </a:lnTo>
                  <a:lnTo>
                    <a:pt x="265993" y="145777"/>
                  </a:lnTo>
                  <a:lnTo>
                    <a:pt x="265435" y="145665"/>
                  </a:lnTo>
                  <a:lnTo>
                    <a:pt x="264933" y="145442"/>
                  </a:lnTo>
                  <a:lnTo>
                    <a:pt x="264430" y="145219"/>
                  </a:lnTo>
                  <a:lnTo>
                    <a:pt x="263984" y="144940"/>
                  </a:lnTo>
                  <a:lnTo>
                    <a:pt x="263593" y="144605"/>
                  </a:lnTo>
                  <a:lnTo>
                    <a:pt x="263203" y="144270"/>
                  </a:lnTo>
                  <a:lnTo>
                    <a:pt x="262812" y="143879"/>
                  </a:lnTo>
                  <a:lnTo>
                    <a:pt x="262477" y="143433"/>
                  </a:lnTo>
                  <a:lnTo>
                    <a:pt x="262198" y="142986"/>
                  </a:lnTo>
                  <a:lnTo>
                    <a:pt x="261975" y="142484"/>
                  </a:lnTo>
                  <a:lnTo>
                    <a:pt x="261807" y="141982"/>
                  </a:lnTo>
                  <a:lnTo>
                    <a:pt x="261640" y="141479"/>
                  </a:lnTo>
                  <a:lnTo>
                    <a:pt x="261584" y="140921"/>
                  </a:lnTo>
                  <a:lnTo>
                    <a:pt x="261528" y="140363"/>
                  </a:lnTo>
                  <a:lnTo>
                    <a:pt x="261584" y="139749"/>
                  </a:lnTo>
                  <a:lnTo>
                    <a:pt x="261640" y="139191"/>
                  </a:lnTo>
                  <a:lnTo>
                    <a:pt x="261807" y="138689"/>
                  </a:lnTo>
                  <a:lnTo>
                    <a:pt x="261975" y="138187"/>
                  </a:lnTo>
                  <a:lnTo>
                    <a:pt x="262198" y="137684"/>
                  </a:lnTo>
                  <a:lnTo>
                    <a:pt x="262477" y="137238"/>
                  </a:lnTo>
                  <a:lnTo>
                    <a:pt x="262812" y="136791"/>
                  </a:lnTo>
                  <a:lnTo>
                    <a:pt x="263203" y="136401"/>
                  </a:lnTo>
                  <a:lnTo>
                    <a:pt x="263593" y="136066"/>
                  </a:lnTo>
                  <a:lnTo>
                    <a:pt x="263984" y="135731"/>
                  </a:lnTo>
                  <a:lnTo>
                    <a:pt x="264430" y="135452"/>
                  </a:lnTo>
                  <a:lnTo>
                    <a:pt x="264933" y="135229"/>
                  </a:lnTo>
                  <a:lnTo>
                    <a:pt x="265435" y="135061"/>
                  </a:lnTo>
                  <a:lnTo>
                    <a:pt x="265993" y="134894"/>
                  </a:lnTo>
                  <a:lnTo>
                    <a:pt x="266551" y="134838"/>
                  </a:lnTo>
                  <a:lnTo>
                    <a:pt x="267109" y="134782"/>
                  </a:lnTo>
                  <a:close/>
                  <a:moveTo>
                    <a:pt x="165199" y="11385"/>
                  </a:moveTo>
                  <a:lnTo>
                    <a:pt x="166594" y="11441"/>
                  </a:lnTo>
                  <a:lnTo>
                    <a:pt x="167934" y="11497"/>
                  </a:lnTo>
                  <a:lnTo>
                    <a:pt x="169273" y="11664"/>
                  </a:lnTo>
                  <a:lnTo>
                    <a:pt x="170613" y="11888"/>
                  </a:lnTo>
                  <a:lnTo>
                    <a:pt x="171952" y="12167"/>
                  </a:lnTo>
                  <a:lnTo>
                    <a:pt x="173292" y="12446"/>
                  </a:lnTo>
                  <a:lnTo>
                    <a:pt x="174631" y="12781"/>
                  </a:lnTo>
                  <a:lnTo>
                    <a:pt x="175971" y="13171"/>
                  </a:lnTo>
                  <a:lnTo>
                    <a:pt x="177254" y="13618"/>
                  </a:lnTo>
                  <a:lnTo>
                    <a:pt x="179877" y="14567"/>
                  </a:lnTo>
                  <a:lnTo>
                    <a:pt x="182445" y="15627"/>
                  </a:lnTo>
                  <a:lnTo>
                    <a:pt x="185012" y="16743"/>
                  </a:lnTo>
                  <a:lnTo>
                    <a:pt x="186630" y="17469"/>
                  </a:lnTo>
                  <a:lnTo>
                    <a:pt x="188249" y="18306"/>
                  </a:lnTo>
                  <a:lnTo>
                    <a:pt x="189867" y="19143"/>
                  </a:lnTo>
                  <a:lnTo>
                    <a:pt x="191430" y="20036"/>
                  </a:lnTo>
                  <a:lnTo>
                    <a:pt x="194556" y="21822"/>
                  </a:lnTo>
                  <a:lnTo>
                    <a:pt x="197569" y="23719"/>
                  </a:lnTo>
                  <a:lnTo>
                    <a:pt x="203653" y="27570"/>
                  </a:lnTo>
                  <a:lnTo>
                    <a:pt x="206722" y="29468"/>
                  </a:lnTo>
                  <a:lnTo>
                    <a:pt x="209848" y="31254"/>
                  </a:lnTo>
                  <a:lnTo>
                    <a:pt x="211522" y="32147"/>
                  </a:lnTo>
                  <a:lnTo>
                    <a:pt x="213252" y="32872"/>
                  </a:lnTo>
                  <a:lnTo>
                    <a:pt x="215038" y="33598"/>
                  </a:lnTo>
                  <a:lnTo>
                    <a:pt x="216824" y="34156"/>
                  </a:lnTo>
                  <a:lnTo>
                    <a:pt x="218666" y="34658"/>
                  </a:lnTo>
                  <a:lnTo>
                    <a:pt x="220563" y="35105"/>
                  </a:lnTo>
                  <a:lnTo>
                    <a:pt x="222405" y="35551"/>
                  </a:lnTo>
                  <a:lnTo>
                    <a:pt x="224303" y="35886"/>
                  </a:lnTo>
                  <a:lnTo>
                    <a:pt x="228098" y="36500"/>
                  </a:lnTo>
                  <a:lnTo>
                    <a:pt x="231949" y="37002"/>
                  </a:lnTo>
                  <a:lnTo>
                    <a:pt x="235688" y="37560"/>
                  </a:lnTo>
                  <a:lnTo>
                    <a:pt x="237530" y="37895"/>
                  </a:lnTo>
                  <a:lnTo>
                    <a:pt x="239316" y="38230"/>
                  </a:lnTo>
                  <a:lnTo>
                    <a:pt x="241269" y="38621"/>
                  </a:lnTo>
                  <a:lnTo>
                    <a:pt x="243278" y="39067"/>
                  </a:lnTo>
                  <a:lnTo>
                    <a:pt x="245232" y="39570"/>
                  </a:lnTo>
                  <a:lnTo>
                    <a:pt x="247185" y="40072"/>
                  </a:lnTo>
                  <a:lnTo>
                    <a:pt x="249138" y="40686"/>
                  </a:lnTo>
                  <a:lnTo>
                    <a:pt x="251092" y="41300"/>
                  </a:lnTo>
                  <a:lnTo>
                    <a:pt x="252989" y="41969"/>
                  </a:lnTo>
                  <a:lnTo>
                    <a:pt x="254887" y="42751"/>
                  </a:lnTo>
                  <a:lnTo>
                    <a:pt x="256729" y="43588"/>
                  </a:lnTo>
                  <a:lnTo>
                    <a:pt x="258570" y="44481"/>
                  </a:lnTo>
                  <a:lnTo>
                    <a:pt x="260356" y="45430"/>
                  </a:lnTo>
                  <a:lnTo>
                    <a:pt x="262086" y="46490"/>
                  </a:lnTo>
                  <a:lnTo>
                    <a:pt x="263761" y="47606"/>
                  </a:lnTo>
                  <a:lnTo>
                    <a:pt x="265435" y="48890"/>
                  </a:lnTo>
                  <a:lnTo>
                    <a:pt x="266998" y="50174"/>
                  </a:lnTo>
                  <a:lnTo>
                    <a:pt x="268560" y="51625"/>
                  </a:lnTo>
                  <a:lnTo>
                    <a:pt x="269453" y="52518"/>
                  </a:lnTo>
                  <a:lnTo>
                    <a:pt x="270290" y="53466"/>
                  </a:lnTo>
                  <a:lnTo>
                    <a:pt x="271128" y="54471"/>
                  </a:lnTo>
                  <a:lnTo>
                    <a:pt x="271909" y="55476"/>
                  </a:lnTo>
                  <a:lnTo>
                    <a:pt x="272690" y="56536"/>
                  </a:lnTo>
                  <a:lnTo>
                    <a:pt x="273416" y="57596"/>
                  </a:lnTo>
                  <a:lnTo>
                    <a:pt x="274086" y="58657"/>
                  </a:lnTo>
                  <a:lnTo>
                    <a:pt x="274755" y="59829"/>
                  </a:lnTo>
                  <a:lnTo>
                    <a:pt x="275369" y="60945"/>
                  </a:lnTo>
                  <a:lnTo>
                    <a:pt x="275983" y="62117"/>
                  </a:lnTo>
                  <a:lnTo>
                    <a:pt x="276541" y="63345"/>
                  </a:lnTo>
                  <a:lnTo>
                    <a:pt x="277044" y="64517"/>
                  </a:lnTo>
                  <a:lnTo>
                    <a:pt x="277546" y="65800"/>
                  </a:lnTo>
                  <a:lnTo>
                    <a:pt x="277992" y="67028"/>
                  </a:lnTo>
                  <a:lnTo>
                    <a:pt x="278383" y="68312"/>
                  </a:lnTo>
                  <a:lnTo>
                    <a:pt x="278774" y="69596"/>
                  </a:lnTo>
                  <a:lnTo>
                    <a:pt x="279109" y="70879"/>
                  </a:lnTo>
                  <a:lnTo>
                    <a:pt x="279388" y="72163"/>
                  </a:lnTo>
                  <a:lnTo>
                    <a:pt x="279667" y="73502"/>
                  </a:lnTo>
                  <a:lnTo>
                    <a:pt x="279890" y="74786"/>
                  </a:lnTo>
                  <a:lnTo>
                    <a:pt x="280057" y="76125"/>
                  </a:lnTo>
                  <a:lnTo>
                    <a:pt x="280225" y="77465"/>
                  </a:lnTo>
                  <a:lnTo>
                    <a:pt x="280281" y="78804"/>
                  </a:lnTo>
                  <a:lnTo>
                    <a:pt x="280392" y="80144"/>
                  </a:lnTo>
                  <a:lnTo>
                    <a:pt x="280392" y="81539"/>
                  </a:lnTo>
                  <a:lnTo>
                    <a:pt x="280392" y="82878"/>
                  </a:lnTo>
                  <a:lnTo>
                    <a:pt x="280336" y="84218"/>
                  </a:lnTo>
                  <a:lnTo>
                    <a:pt x="280225" y="85557"/>
                  </a:lnTo>
                  <a:lnTo>
                    <a:pt x="280057" y="86897"/>
                  </a:lnTo>
                  <a:lnTo>
                    <a:pt x="279890" y="88180"/>
                  </a:lnTo>
                  <a:lnTo>
                    <a:pt x="279667" y="89520"/>
                  </a:lnTo>
                  <a:lnTo>
                    <a:pt x="279388" y="90859"/>
                  </a:lnTo>
                  <a:lnTo>
                    <a:pt x="279053" y="92199"/>
                  </a:lnTo>
                  <a:lnTo>
                    <a:pt x="278662" y="93538"/>
                  </a:lnTo>
                  <a:lnTo>
                    <a:pt x="278271" y="94878"/>
                  </a:lnTo>
                  <a:lnTo>
                    <a:pt x="277825" y="96217"/>
                  </a:lnTo>
                  <a:lnTo>
                    <a:pt x="277323" y="97501"/>
                  </a:lnTo>
                  <a:lnTo>
                    <a:pt x="276820" y="98784"/>
                  </a:lnTo>
                  <a:lnTo>
                    <a:pt x="275704" y="101296"/>
                  </a:lnTo>
                  <a:lnTo>
                    <a:pt x="274532" y="103807"/>
                  </a:lnTo>
                  <a:lnTo>
                    <a:pt x="273248" y="106263"/>
                  </a:lnTo>
                  <a:lnTo>
                    <a:pt x="271909" y="108663"/>
                  </a:lnTo>
                  <a:lnTo>
                    <a:pt x="270514" y="111007"/>
                  </a:lnTo>
                  <a:lnTo>
                    <a:pt x="268393" y="114467"/>
                  </a:lnTo>
                  <a:lnTo>
                    <a:pt x="266216" y="117872"/>
                  </a:lnTo>
                  <a:lnTo>
                    <a:pt x="263984" y="121220"/>
                  </a:lnTo>
                  <a:lnTo>
                    <a:pt x="261696" y="124569"/>
                  </a:lnTo>
                  <a:lnTo>
                    <a:pt x="259352" y="127806"/>
                  </a:lnTo>
                  <a:lnTo>
                    <a:pt x="256952" y="131043"/>
                  </a:lnTo>
                  <a:lnTo>
                    <a:pt x="254496" y="134168"/>
                  </a:lnTo>
                  <a:lnTo>
                    <a:pt x="251929" y="137238"/>
                  </a:lnTo>
                  <a:lnTo>
                    <a:pt x="250366" y="139135"/>
                  </a:lnTo>
                  <a:lnTo>
                    <a:pt x="248748" y="140921"/>
                  </a:lnTo>
                  <a:lnTo>
                    <a:pt x="247073" y="142707"/>
                  </a:lnTo>
                  <a:lnTo>
                    <a:pt x="246180" y="143544"/>
                  </a:lnTo>
                  <a:lnTo>
                    <a:pt x="245287" y="144326"/>
                  </a:lnTo>
                  <a:lnTo>
                    <a:pt x="244394" y="145107"/>
                  </a:lnTo>
                  <a:lnTo>
                    <a:pt x="243446" y="145833"/>
                  </a:lnTo>
                  <a:lnTo>
                    <a:pt x="242497" y="146558"/>
                  </a:lnTo>
                  <a:lnTo>
                    <a:pt x="241548" y="147172"/>
                  </a:lnTo>
                  <a:lnTo>
                    <a:pt x="240543" y="147786"/>
                  </a:lnTo>
                  <a:lnTo>
                    <a:pt x="239539" y="148288"/>
                  </a:lnTo>
                  <a:lnTo>
                    <a:pt x="238478" y="148791"/>
                  </a:lnTo>
                  <a:lnTo>
                    <a:pt x="237418" y="149181"/>
                  </a:lnTo>
                  <a:lnTo>
                    <a:pt x="236246" y="149572"/>
                  </a:lnTo>
                  <a:lnTo>
                    <a:pt x="235074" y="149851"/>
                  </a:lnTo>
                  <a:lnTo>
                    <a:pt x="233846" y="150018"/>
                  </a:lnTo>
                  <a:lnTo>
                    <a:pt x="232674" y="150186"/>
                  </a:lnTo>
                  <a:lnTo>
                    <a:pt x="231446" y="150242"/>
                  </a:lnTo>
                  <a:lnTo>
                    <a:pt x="230274" y="150242"/>
                  </a:lnTo>
                  <a:lnTo>
                    <a:pt x="229046" y="150186"/>
                  </a:lnTo>
                  <a:lnTo>
                    <a:pt x="227819" y="150018"/>
                  </a:lnTo>
                  <a:lnTo>
                    <a:pt x="226647" y="149851"/>
                  </a:lnTo>
                  <a:lnTo>
                    <a:pt x="225419" y="149628"/>
                  </a:lnTo>
                  <a:lnTo>
                    <a:pt x="224247" y="149349"/>
                  </a:lnTo>
                  <a:lnTo>
                    <a:pt x="223019" y="149014"/>
                  </a:lnTo>
                  <a:lnTo>
                    <a:pt x="221847" y="148623"/>
                  </a:lnTo>
                  <a:lnTo>
                    <a:pt x="220675" y="148232"/>
                  </a:lnTo>
                  <a:lnTo>
                    <a:pt x="219503" y="147786"/>
                  </a:lnTo>
                  <a:lnTo>
                    <a:pt x="218387" y="147340"/>
                  </a:lnTo>
                  <a:lnTo>
                    <a:pt x="216154" y="146279"/>
                  </a:lnTo>
                  <a:lnTo>
                    <a:pt x="213922" y="145219"/>
                  </a:lnTo>
                  <a:lnTo>
                    <a:pt x="211689" y="144047"/>
                  </a:lnTo>
                  <a:lnTo>
                    <a:pt x="209513" y="142875"/>
                  </a:lnTo>
                  <a:lnTo>
                    <a:pt x="207280" y="141703"/>
                  </a:lnTo>
                  <a:lnTo>
                    <a:pt x="205104" y="140586"/>
                  </a:lnTo>
                  <a:lnTo>
                    <a:pt x="202871" y="139526"/>
                  </a:lnTo>
                  <a:lnTo>
                    <a:pt x="200639" y="138521"/>
                  </a:lnTo>
                  <a:lnTo>
                    <a:pt x="198574" y="137684"/>
                  </a:lnTo>
                  <a:lnTo>
                    <a:pt x="196565" y="137015"/>
                  </a:lnTo>
                  <a:lnTo>
                    <a:pt x="194500" y="136345"/>
                  </a:lnTo>
                  <a:lnTo>
                    <a:pt x="192435" y="135843"/>
                  </a:lnTo>
                  <a:lnTo>
                    <a:pt x="190314" y="135396"/>
                  </a:lnTo>
                  <a:lnTo>
                    <a:pt x="188249" y="135005"/>
                  </a:lnTo>
                  <a:lnTo>
                    <a:pt x="186128" y="134726"/>
                  </a:lnTo>
                  <a:lnTo>
                    <a:pt x="184007" y="134559"/>
                  </a:lnTo>
                  <a:lnTo>
                    <a:pt x="182333" y="134447"/>
                  </a:lnTo>
                  <a:lnTo>
                    <a:pt x="180715" y="134447"/>
                  </a:lnTo>
                  <a:lnTo>
                    <a:pt x="179040" y="134559"/>
                  </a:lnTo>
                  <a:lnTo>
                    <a:pt x="177422" y="134726"/>
                  </a:lnTo>
                  <a:lnTo>
                    <a:pt x="175859" y="135005"/>
                  </a:lnTo>
                  <a:lnTo>
                    <a:pt x="175022" y="135229"/>
                  </a:lnTo>
                  <a:lnTo>
                    <a:pt x="174241" y="135452"/>
                  </a:lnTo>
                  <a:lnTo>
                    <a:pt x="173515" y="135731"/>
                  </a:lnTo>
                  <a:lnTo>
                    <a:pt x="172734" y="136066"/>
                  </a:lnTo>
                  <a:lnTo>
                    <a:pt x="172008" y="136401"/>
                  </a:lnTo>
                  <a:lnTo>
                    <a:pt x="171227" y="136791"/>
                  </a:lnTo>
                  <a:lnTo>
                    <a:pt x="170501" y="137238"/>
                  </a:lnTo>
                  <a:lnTo>
                    <a:pt x="169720" y="137796"/>
                  </a:lnTo>
                  <a:lnTo>
                    <a:pt x="168994" y="138354"/>
                  </a:lnTo>
                  <a:lnTo>
                    <a:pt x="168325" y="138912"/>
                  </a:lnTo>
                  <a:lnTo>
                    <a:pt x="166929" y="140140"/>
                  </a:lnTo>
                  <a:lnTo>
                    <a:pt x="165590" y="141424"/>
                  </a:lnTo>
                  <a:lnTo>
                    <a:pt x="164195" y="142651"/>
                  </a:lnTo>
                  <a:lnTo>
                    <a:pt x="162855" y="143879"/>
                  </a:lnTo>
                  <a:lnTo>
                    <a:pt x="162130" y="144493"/>
                  </a:lnTo>
                  <a:lnTo>
                    <a:pt x="161404" y="145051"/>
                  </a:lnTo>
                  <a:lnTo>
                    <a:pt x="160679" y="145554"/>
                  </a:lnTo>
                  <a:lnTo>
                    <a:pt x="159897" y="146056"/>
                  </a:lnTo>
                  <a:lnTo>
                    <a:pt x="159172" y="146447"/>
                  </a:lnTo>
                  <a:lnTo>
                    <a:pt x="158390" y="146781"/>
                  </a:lnTo>
                  <a:lnTo>
                    <a:pt x="157609" y="147116"/>
                  </a:lnTo>
                  <a:lnTo>
                    <a:pt x="156828" y="147395"/>
                  </a:lnTo>
                  <a:lnTo>
                    <a:pt x="156046" y="147674"/>
                  </a:lnTo>
                  <a:lnTo>
                    <a:pt x="155209" y="147842"/>
                  </a:lnTo>
                  <a:lnTo>
                    <a:pt x="154428" y="148009"/>
                  </a:lnTo>
                  <a:lnTo>
                    <a:pt x="153591" y="148177"/>
                  </a:lnTo>
                  <a:lnTo>
                    <a:pt x="151916" y="148344"/>
                  </a:lnTo>
                  <a:lnTo>
                    <a:pt x="150242" y="148456"/>
                  </a:lnTo>
                  <a:lnTo>
                    <a:pt x="148568" y="148400"/>
                  </a:lnTo>
                  <a:lnTo>
                    <a:pt x="146893" y="148288"/>
                  </a:lnTo>
                  <a:lnTo>
                    <a:pt x="145331" y="148121"/>
                  </a:lnTo>
                  <a:lnTo>
                    <a:pt x="143824" y="147898"/>
                  </a:lnTo>
                  <a:lnTo>
                    <a:pt x="142261" y="147619"/>
                  </a:lnTo>
                  <a:lnTo>
                    <a:pt x="140698" y="147284"/>
                  </a:lnTo>
                  <a:lnTo>
                    <a:pt x="139192" y="146893"/>
                  </a:lnTo>
                  <a:lnTo>
                    <a:pt x="137685" y="146391"/>
                  </a:lnTo>
                  <a:lnTo>
                    <a:pt x="136178" y="145888"/>
                  </a:lnTo>
                  <a:lnTo>
                    <a:pt x="134727" y="145275"/>
                  </a:lnTo>
                  <a:lnTo>
                    <a:pt x="133276" y="144605"/>
                  </a:lnTo>
                  <a:lnTo>
                    <a:pt x="131825" y="143879"/>
                  </a:lnTo>
                  <a:lnTo>
                    <a:pt x="130485" y="143098"/>
                  </a:lnTo>
                  <a:lnTo>
                    <a:pt x="129090" y="142261"/>
                  </a:lnTo>
                  <a:lnTo>
                    <a:pt x="127806" y="141312"/>
                  </a:lnTo>
                  <a:lnTo>
                    <a:pt x="126523" y="140307"/>
                  </a:lnTo>
                  <a:lnTo>
                    <a:pt x="125295" y="139247"/>
                  </a:lnTo>
                  <a:lnTo>
                    <a:pt x="124067" y="138131"/>
                  </a:lnTo>
                  <a:lnTo>
                    <a:pt x="122951" y="136959"/>
                  </a:lnTo>
                  <a:lnTo>
                    <a:pt x="121834" y="135675"/>
                  </a:lnTo>
                  <a:lnTo>
                    <a:pt x="120830" y="134336"/>
                  </a:lnTo>
                  <a:lnTo>
                    <a:pt x="119881" y="132996"/>
                  </a:lnTo>
                  <a:lnTo>
                    <a:pt x="118988" y="131545"/>
                  </a:lnTo>
                  <a:lnTo>
                    <a:pt x="118151" y="130038"/>
                  </a:lnTo>
                  <a:lnTo>
                    <a:pt x="117370" y="128476"/>
                  </a:lnTo>
                  <a:lnTo>
                    <a:pt x="116700" y="126913"/>
                  </a:lnTo>
                  <a:lnTo>
                    <a:pt x="116086" y="125294"/>
                  </a:lnTo>
                  <a:lnTo>
                    <a:pt x="115584" y="123676"/>
                  </a:lnTo>
                  <a:lnTo>
                    <a:pt x="115137" y="122002"/>
                  </a:lnTo>
                  <a:lnTo>
                    <a:pt x="114802" y="120327"/>
                  </a:lnTo>
                  <a:lnTo>
                    <a:pt x="114579" y="118597"/>
                  </a:lnTo>
                  <a:lnTo>
                    <a:pt x="114412" y="116867"/>
                  </a:lnTo>
                  <a:lnTo>
                    <a:pt x="114356" y="115137"/>
                  </a:lnTo>
                  <a:lnTo>
                    <a:pt x="114412" y="113351"/>
                  </a:lnTo>
                  <a:lnTo>
                    <a:pt x="114523" y="112123"/>
                  </a:lnTo>
                  <a:lnTo>
                    <a:pt x="114691" y="110895"/>
                  </a:lnTo>
                  <a:lnTo>
                    <a:pt x="114858" y="109667"/>
                  </a:lnTo>
                  <a:lnTo>
                    <a:pt x="115137" y="108440"/>
                  </a:lnTo>
                  <a:lnTo>
                    <a:pt x="115416" y="107212"/>
                  </a:lnTo>
                  <a:lnTo>
                    <a:pt x="115695" y="106040"/>
                  </a:lnTo>
                  <a:lnTo>
                    <a:pt x="116421" y="103640"/>
                  </a:lnTo>
                  <a:lnTo>
                    <a:pt x="117202" y="101240"/>
                  </a:lnTo>
                  <a:lnTo>
                    <a:pt x="118095" y="98952"/>
                  </a:lnTo>
                  <a:lnTo>
                    <a:pt x="119937" y="94320"/>
                  </a:lnTo>
                  <a:lnTo>
                    <a:pt x="121667" y="90022"/>
                  </a:lnTo>
                  <a:lnTo>
                    <a:pt x="123341" y="85725"/>
                  </a:lnTo>
                  <a:lnTo>
                    <a:pt x="124960" y="81372"/>
                  </a:lnTo>
                  <a:lnTo>
                    <a:pt x="126467" y="77018"/>
                  </a:lnTo>
                  <a:lnTo>
                    <a:pt x="127862" y="72609"/>
                  </a:lnTo>
                  <a:lnTo>
                    <a:pt x="128532" y="70377"/>
                  </a:lnTo>
                  <a:lnTo>
                    <a:pt x="129146" y="68145"/>
                  </a:lnTo>
                  <a:lnTo>
                    <a:pt x="129704" y="65856"/>
                  </a:lnTo>
                  <a:lnTo>
                    <a:pt x="130262" y="63624"/>
                  </a:lnTo>
                  <a:lnTo>
                    <a:pt x="130764" y="61336"/>
                  </a:lnTo>
                  <a:lnTo>
                    <a:pt x="131211" y="59047"/>
                  </a:lnTo>
                  <a:lnTo>
                    <a:pt x="131825" y="55308"/>
                  </a:lnTo>
                  <a:lnTo>
                    <a:pt x="132438" y="51513"/>
                  </a:lnTo>
                  <a:lnTo>
                    <a:pt x="132997" y="47718"/>
                  </a:lnTo>
                  <a:lnTo>
                    <a:pt x="133610" y="43979"/>
                  </a:lnTo>
                  <a:lnTo>
                    <a:pt x="133945" y="42137"/>
                  </a:lnTo>
                  <a:lnTo>
                    <a:pt x="134336" y="40295"/>
                  </a:lnTo>
                  <a:lnTo>
                    <a:pt x="134782" y="38453"/>
                  </a:lnTo>
                  <a:lnTo>
                    <a:pt x="135285" y="36612"/>
                  </a:lnTo>
                  <a:lnTo>
                    <a:pt x="135787" y="34826"/>
                  </a:lnTo>
                  <a:lnTo>
                    <a:pt x="136401" y="33096"/>
                  </a:lnTo>
                  <a:lnTo>
                    <a:pt x="137071" y="31365"/>
                  </a:lnTo>
                  <a:lnTo>
                    <a:pt x="137852" y="29635"/>
                  </a:lnTo>
                  <a:lnTo>
                    <a:pt x="138299" y="28687"/>
                  </a:lnTo>
                  <a:lnTo>
                    <a:pt x="138857" y="27738"/>
                  </a:lnTo>
                  <a:lnTo>
                    <a:pt x="139415" y="26789"/>
                  </a:lnTo>
                  <a:lnTo>
                    <a:pt x="139973" y="25840"/>
                  </a:lnTo>
                  <a:lnTo>
                    <a:pt x="140587" y="24947"/>
                  </a:lnTo>
                  <a:lnTo>
                    <a:pt x="141201" y="24110"/>
                  </a:lnTo>
                  <a:lnTo>
                    <a:pt x="141870" y="23217"/>
                  </a:lnTo>
                  <a:lnTo>
                    <a:pt x="142540" y="22436"/>
                  </a:lnTo>
                  <a:lnTo>
                    <a:pt x="143210" y="21599"/>
                  </a:lnTo>
                  <a:lnTo>
                    <a:pt x="143935" y="20817"/>
                  </a:lnTo>
                  <a:lnTo>
                    <a:pt x="144717" y="20092"/>
                  </a:lnTo>
                  <a:lnTo>
                    <a:pt x="145442" y="19366"/>
                  </a:lnTo>
                  <a:lnTo>
                    <a:pt x="146224" y="18641"/>
                  </a:lnTo>
                  <a:lnTo>
                    <a:pt x="147061" y="17971"/>
                  </a:lnTo>
                  <a:lnTo>
                    <a:pt x="147898" y="17357"/>
                  </a:lnTo>
                  <a:lnTo>
                    <a:pt x="148735" y="16743"/>
                  </a:lnTo>
                  <a:lnTo>
                    <a:pt x="149572" y="16185"/>
                  </a:lnTo>
                  <a:lnTo>
                    <a:pt x="150465" y="15627"/>
                  </a:lnTo>
                  <a:lnTo>
                    <a:pt x="151358" y="15069"/>
                  </a:lnTo>
                  <a:lnTo>
                    <a:pt x="152251" y="14622"/>
                  </a:lnTo>
                  <a:lnTo>
                    <a:pt x="153144" y="14120"/>
                  </a:lnTo>
                  <a:lnTo>
                    <a:pt x="154093" y="13729"/>
                  </a:lnTo>
                  <a:lnTo>
                    <a:pt x="155042" y="13339"/>
                  </a:lnTo>
                  <a:lnTo>
                    <a:pt x="155990" y="12948"/>
                  </a:lnTo>
                  <a:lnTo>
                    <a:pt x="156939" y="12669"/>
                  </a:lnTo>
                  <a:lnTo>
                    <a:pt x="157888" y="12390"/>
                  </a:lnTo>
                  <a:lnTo>
                    <a:pt x="158893" y="12111"/>
                  </a:lnTo>
                  <a:lnTo>
                    <a:pt x="159841" y="11888"/>
                  </a:lnTo>
                  <a:lnTo>
                    <a:pt x="160846" y="11720"/>
                  </a:lnTo>
                  <a:lnTo>
                    <a:pt x="161851" y="11553"/>
                  </a:lnTo>
                  <a:lnTo>
                    <a:pt x="162855" y="11497"/>
                  </a:lnTo>
                  <a:lnTo>
                    <a:pt x="163860" y="11385"/>
                  </a:lnTo>
                  <a:close/>
                  <a:moveTo>
                    <a:pt x="184677" y="142428"/>
                  </a:moveTo>
                  <a:lnTo>
                    <a:pt x="185235" y="142484"/>
                  </a:lnTo>
                  <a:lnTo>
                    <a:pt x="185793" y="142540"/>
                  </a:lnTo>
                  <a:lnTo>
                    <a:pt x="186296" y="142707"/>
                  </a:lnTo>
                  <a:lnTo>
                    <a:pt x="186854" y="142875"/>
                  </a:lnTo>
                  <a:lnTo>
                    <a:pt x="187300" y="143098"/>
                  </a:lnTo>
                  <a:lnTo>
                    <a:pt x="187747" y="143377"/>
                  </a:lnTo>
                  <a:lnTo>
                    <a:pt x="188193" y="143712"/>
                  </a:lnTo>
                  <a:lnTo>
                    <a:pt x="188584" y="144103"/>
                  </a:lnTo>
                  <a:lnTo>
                    <a:pt x="188975" y="144493"/>
                  </a:lnTo>
                  <a:lnTo>
                    <a:pt x="189254" y="144884"/>
                  </a:lnTo>
                  <a:lnTo>
                    <a:pt x="189533" y="145330"/>
                  </a:lnTo>
                  <a:lnTo>
                    <a:pt x="189812" y="145833"/>
                  </a:lnTo>
                  <a:lnTo>
                    <a:pt x="189979" y="146335"/>
                  </a:lnTo>
                  <a:lnTo>
                    <a:pt x="190091" y="146893"/>
                  </a:lnTo>
                  <a:lnTo>
                    <a:pt x="190202" y="147451"/>
                  </a:lnTo>
                  <a:lnTo>
                    <a:pt x="190202" y="148009"/>
                  </a:lnTo>
                  <a:lnTo>
                    <a:pt x="190202" y="148567"/>
                  </a:lnTo>
                  <a:lnTo>
                    <a:pt x="190091" y="149125"/>
                  </a:lnTo>
                  <a:lnTo>
                    <a:pt x="189979" y="149628"/>
                  </a:lnTo>
                  <a:lnTo>
                    <a:pt x="189812" y="150186"/>
                  </a:lnTo>
                  <a:lnTo>
                    <a:pt x="189533" y="150632"/>
                  </a:lnTo>
                  <a:lnTo>
                    <a:pt x="189254" y="151079"/>
                  </a:lnTo>
                  <a:lnTo>
                    <a:pt x="188975" y="151525"/>
                  </a:lnTo>
                  <a:lnTo>
                    <a:pt x="188584" y="151916"/>
                  </a:lnTo>
                  <a:lnTo>
                    <a:pt x="188193" y="152307"/>
                  </a:lnTo>
                  <a:lnTo>
                    <a:pt x="187747" y="152586"/>
                  </a:lnTo>
                  <a:lnTo>
                    <a:pt x="187300" y="152865"/>
                  </a:lnTo>
                  <a:lnTo>
                    <a:pt x="186854" y="153144"/>
                  </a:lnTo>
                  <a:lnTo>
                    <a:pt x="186296" y="153311"/>
                  </a:lnTo>
                  <a:lnTo>
                    <a:pt x="185793" y="153423"/>
                  </a:lnTo>
                  <a:lnTo>
                    <a:pt x="185235" y="153534"/>
                  </a:lnTo>
                  <a:lnTo>
                    <a:pt x="184119" y="153534"/>
                  </a:lnTo>
                  <a:lnTo>
                    <a:pt x="183561" y="153423"/>
                  </a:lnTo>
                  <a:lnTo>
                    <a:pt x="183003" y="153311"/>
                  </a:lnTo>
                  <a:lnTo>
                    <a:pt x="182500" y="153144"/>
                  </a:lnTo>
                  <a:lnTo>
                    <a:pt x="181998" y="152865"/>
                  </a:lnTo>
                  <a:lnTo>
                    <a:pt x="181552" y="152586"/>
                  </a:lnTo>
                  <a:lnTo>
                    <a:pt x="181161" y="152307"/>
                  </a:lnTo>
                  <a:lnTo>
                    <a:pt x="180770" y="151916"/>
                  </a:lnTo>
                  <a:lnTo>
                    <a:pt x="180380" y="151525"/>
                  </a:lnTo>
                  <a:lnTo>
                    <a:pt x="180045" y="151079"/>
                  </a:lnTo>
                  <a:lnTo>
                    <a:pt x="179766" y="150632"/>
                  </a:lnTo>
                  <a:lnTo>
                    <a:pt x="179543" y="150186"/>
                  </a:lnTo>
                  <a:lnTo>
                    <a:pt x="179375" y="149628"/>
                  </a:lnTo>
                  <a:lnTo>
                    <a:pt x="179208" y="149125"/>
                  </a:lnTo>
                  <a:lnTo>
                    <a:pt x="179152" y="148567"/>
                  </a:lnTo>
                  <a:lnTo>
                    <a:pt x="179096" y="148009"/>
                  </a:lnTo>
                  <a:lnTo>
                    <a:pt x="179152" y="147451"/>
                  </a:lnTo>
                  <a:lnTo>
                    <a:pt x="179208" y="146893"/>
                  </a:lnTo>
                  <a:lnTo>
                    <a:pt x="179375" y="146335"/>
                  </a:lnTo>
                  <a:lnTo>
                    <a:pt x="179543" y="145833"/>
                  </a:lnTo>
                  <a:lnTo>
                    <a:pt x="179766" y="145330"/>
                  </a:lnTo>
                  <a:lnTo>
                    <a:pt x="180045" y="144884"/>
                  </a:lnTo>
                  <a:lnTo>
                    <a:pt x="180380" y="144493"/>
                  </a:lnTo>
                  <a:lnTo>
                    <a:pt x="180770" y="144103"/>
                  </a:lnTo>
                  <a:lnTo>
                    <a:pt x="181161" y="143712"/>
                  </a:lnTo>
                  <a:lnTo>
                    <a:pt x="181552" y="143377"/>
                  </a:lnTo>
                  <a:lnTo>
                    <a:pt x="181998" y="143098"/>
                  </a:lnTo>
                  <a:lnTo>
                    <a:pt x="182500" y="142875"/>
                  </a:lnTo>
                  <a:lnTo>
                    <a:pt x="183003" y="142707"/>
                  </a:lnTo>
                  <a:lnTo>
                    <a:pt x="183561" y="142540"/>
                  </a:lnTo>
                  <a:lnTo>
                    <a:pt x="184119" y="142484"/>
                  </a:lnTo>
                  <a:lnTo>
                    <a:pt x="184677" y="142428"/>
                  </a:lnTo>
                  <a:close/>
                  <a:moveTo>
                    <a:pt x="0" y="0"/>
                  </a:moveTo>
                  <a:lnTo>
                    <a:pt x="0" y="160734"/>
                  </a:lnTo>
                  <a:lnTo>
                    <a:pt x="285750" y="160734"/>
                  </a:lnTo>
                  <a:lnTo>
                    <a:pt x="2857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31;p26"/>
            <p:cNvSpPr/>
            <p:nvPr/>
          </p:nvSpPr>
          <p:spPr>
            <a:xfrm>
              <a:off x="238125" y="848325"/>
              <a:ext cx="7143750" cy="4018350"/>
            </a:xfrm>
            <a:custGeom>
              <a:rect b="b" l="l" r="r" t="t"/>
              <a:pathLst>
                <a:path extrusionOk="0" h="160734" w="285750">
                  <a:moveTo>
                    <a:pt x="206722" y="15292"/>
                  </a:moveTo>
                  <a:lnTo>
                    <a:pt x="207057" y="15348"/>
                  </a:lnTo>
                  <a:lnTo>
                    <a:pt x="207671" y="15515"/>
                  </a:lnTo>
                  <a:lnTo>
                    <a:pt x="208229" y="15850"/>
                  </a:lnTo>
                  <a:lnTo>
                    <a:pt x="208731" y="16241"/>
                  </a:lnTo>
                  <a:lnTo>
                    <a:pt x="209122" y="16743"/>
                  </a:lnTo>
                  <a:lnTo>
                    <a:pt x="209457" y="17301"/>
                  </a:lnTo>
                  <a:lnTo>
                    <a:pt x="209624" y="17915"/>
                  </a:lnTo>
                  <a:lnTo>
                    <a:pt x="209680" y="18250"/>
                  </a:lnTo>
                  <a:lnTo>
                    <a:pt x="209736" y="18585"/>
                  </a:lnTo>
                  <a:lnTo>
                    <a:pt x="209680" y="18920"/>
                  </a:lnTo>
                  <a:lnTo>
                    <a:pt x="209624" y="19255"/>
                  </a:lnTo>
                  <a:lnTo>
                    <a:pt x="209457" y="19869"/>
                  </a:lnTo>
                  <a:lnTo>
                    <a:pt x="209122" y="20427"/>
                  </a:lnTo>
                  <a:lnTo>
                    <a:pt x="208731" y="20929"/>
                  </a:lnTo>
                  <a:lnTo>
                    <a:pt x="208229" y="21320"/>
                  </a:lnTo>
                  <a:lnTo>
                    <a:pt x="207671" y="21654"/>
                  </a:lnTo>
                  <a:lnTo>
                    <a:pt x="207057" y="21822"/>
                  </a:lnTo>
                  <a:lnTo>
                    <a:pt x="206722" y="21878"/>
                  </a:lnTo>
                  <a:lnTo>
                    <a:pt x="206053" y="21878"/>
                  </a:lnTo>
                  <a:lnTo>
                    <a:pt x="205718" y="21822"/>
                  </a:lnTo>
                  <a:lnTo>
                    <a:pt x="205104" y="21654"/>
                  </a:lnTo>
                  <a:lnTo>
                    <a:pt x="204546" y="21320"/>
                  </a:lnTo>
                  <a:lnTo>
                    <a:pt x="204043" y="20929"/>
                  </a:lnTo>
                  <a:lnTo>
                    <a:pt x="203653" y="20427"/>
                  </a:lnTo>
                  <a:lnTo>
                    <a:pt x="203374" y="19869"/>
                  </a:lnTo>
                  <a:lnTo>
                    <a:pt x="203150" y="19255"/>
                  </a:lnTo>
                  <a:lnTo>
                    <a:pt x="203095" y="18920"/>
                  </a:lnTo>
                  <a:lnTo>
                    <a:pt x="203095" y="18585"/>
                  </a:lnTo>
                  <a:lnTo>
                    <a:pt x="203095" y="18250"/>
                  </a:lnTo>
                  <a:lnTo>
                    <a:pt x="203150" y="17915"/>
                  </a:lnTo>
                  <a:lnTo>
                    <a:pt x="203374" y="17301"/>
                  </a:lnTo>
                  <a:lnTo>
                    <a:pt x="203653" y="16743"/>
                  </a:lnTo>
                  <a:lnTo>
                    <a:pt x="204043" y="16241"/>
                  </a:lnTo>
                  <a:lnTo>
                    <a:pt x="204546" y="15850"/>
                  </a:lnTo>
                  <a:lnTo>
                    <a:pt x="205104" y="15515"/>
                  </a:lnTo>
                  <a:lnTo>
                    <a:pt x="205718" y="15348"/>
                  </a:lnTo>
                  <a:lnTo>
                    <a:pt x="206053" y="15292"/>
                  </a:lnTo>
                  <a:close/>
                  <a:moveTo>
                    <a:pt x="255947" y="30138"/>
                  </a:moveTo>
                  <a:lnTo>
                    <a:pt x="256282" y="30193"/>
                  </a:lnTo>
                  <a:lnTo>
                    <a:pt x="256896" y="30417"/>
                  </a:lnTo>
                  <a:lnTo>
                    <a:pt x="257454" y="30696"/>
                  </a:lnTo>
                  <a:lnTo>
                    <a:pt x="257956" y="31086"/>
                  </a:lnTo>
                  <a:lnTo>
                    <a:pt x="258347" y="31589"/>
                  </a:lnTo>
                  <a:lnTo>
                    <a:pt x="258682" y="32147"/>
                  </a:lnTo>
                  <a:lnTo>
                    <a:pt x="258849" y="32761"/>
                  </a:lnTo>
                  <a:lnTo>
                    <a:pt x="258905" y="33096"/>
                  </a:lnTo>
                  <a:lnTo>
                    <a:pt x="258905" y="33430"/>
                  </a:lnTo>
                  <a:lnTo>
                    <a:pt x="258905" y="33765"/>
                  </a:lnTo>
                  <a:lnTo>
                    <a:pt x="258849" y="34100"/>
                  </a:lnTo>
                  <a:lnTo>
                    <a:pt x="258682" y="34714"/>
                  </a:lnTo>
                  <a:lnTo>
                    <a:pt x="258347" y="35328"/>
                  </a:lnTo>
                  <a:lnTo>
                    <a:pt x="257956" y="35774"/>
                  </a:lnTo>
                  <a:lnTo>
                    <a:pt x="257454" y="36221"/>
                  </a:lnTo>
                  <a:lnTo>
                    <a:pt x="256896" y="36500"/>
                  </a:lnTo>
                  <a:lnTo>
                    <a:pt x="256282" y="36723"/>
                  </a:lnTo>
                  <a:lnTo>
                    <a:pt x="255947" y="36723"/>
                  </a:lnTo>
                  <a:lnTo>
                    <a:pt x="255612" y="36779"/>
                  </a:lnTo>
                  <a:lnTo>
                    <a:pt x="255277" y="36723"/>
                  </a:lnTo>
                  <a:lnTo>
                    <a:pt x="254943" y="36723"/>
                  </a:lnTo>
                  <a:lnTo>
                    <a:pt x="254329" y="36500"/>
                  </a:lnTo>
                  <a:lnTo>
                    <a:pt x="253771" y="36221"/>
                  </a:lnTo>
                  <a:lnTo>
                    <a:pt x="253268" y="35774"/>
                  </a:lnTo>
                  <a:lnTo>
                    <a:pt x="252878" y="35328"/>
                  </a:lnTo>
                  <a:lnTo>
                    <a:pt x="252543" y="34714"/>
                  </a:lnTo>
                  <a:lnTo>
                    <a:pt x="252375" y="34100"/>
                  </a:lnTo>
                  <a:lnTo>
                    <a:pt x="252319" y="33765"/>
                  </a:lnTo>
                  <a:lnTo>
                    <a:pt x="252264" y="33430"/>
                  </a:lnTo>
                  <a:lnTo>
                    <a:pt x="252319" y="33096"/>
                  </a:lnTo>
                  <a:lnTo>
                    <a:pt x="252375" y="32761"/>
                  </a:lnTo>
                  <a:lnTo>
                    <a:pt x="252543" y="32147"/>
                  </a:lnTo>
                  <a:lnTo>
                    <a:pt x="252878" y="31589"/>
                  </a:lnTo>
                  <a:lnTo>
                    <a:pt x="253268" y="31086"/>
                  </a:lnTo>
                  <a:lnTo>
                    <a:pt x="253771" y="30696"/>
                  </a:lnTo>
                  <a:lnTo>
                    <a:pt x="254329" y="30417"/>
                  </a:lnTo>
                  <a:lnTo>
                    <a:pt x="254943" y="30193"/>
                  </a:lnTo>
                  <a:lnTo>
                    <a:pt x="255277" y="30138"/>
                  </a:lnTo>
                  <a:close/>
                  <a:moveTo>
                    <a:pt x="113463" y="32593"/>
                  </a:moveTo>
                  <a:lnTo>
                    <a:pt x="113798" y="32649"/>
                  </a:lnTo>
                  <a:lnTo>
                    <a:pt x="114412" y="32817"/>
                  </a:lnTo>
                  <a:lnTo>
                    <a:pt x="115026" y="33151"/>
                  </a:lnTo>
                  <a:lnTo>
                    <a:pt x="115472" y="33542"/>
                  </a:lnTo>
                  <a:lnTo>
                    <a:pt x="115919" y="34044"/>
                  </a:lnTo>
                  <a:lnTo>
                    <a:pt x="116198" y="34602"/>
                  </a:lnTo>
                  <a:lnTo>
                    <a:pt x="116365" y="35216"/>
                  </a:lnTo>
                  <a:lnTo>
                    <a:pt x="116421" y="35551"/>
                  </a:lnTo>
                  <a:lnTo>
                    <a:pt x="116477" y="35886"/>
                  </a:lnTo>
                  <a:lnTo>
                    <a:pt x="116421" y="36221"/>
                  </a:lnTo>
                  <a:lnTo>
                    <a:pt x="116365" y="36556"/>
                  </a:lnTo>
                  <a:lnTo>
                    <a:pt x="116198" y="37170"/>
                  </a:lnTo>
                  <a:lnTo>
                    <a:pt x="115919" y="37728"/>
                  </a:lnTo>
                  <a:lnTo>
                    <a:pt x="115472" y="38230"/>
                  </a:lnTo>
                  <a:lnTo>
                    <a:pt x="115026" y="38621"/>
                  </a:lnTo>
                  <a:lnTo>
                    <a:pt x="114412" y="38956"/>
                  </a:lnTo>
                  <a:lnTo>
                    <a:pt x="113798" y="39123"/>
                  </a:lnTo>
                  <a:lnTo>
                    <a:pt x="113463" y="39179"/>
                  </a:lnTo>
                  <a:lnTo>
                    <a:pt x="112793" y="39179"/>
                  </a:lnTo>
                  <a:lnTo>
                    <a:pt x="112458" y="39123"/>
                  </a:lnTo>
                  <a:lnTo>
                    <a:pt x="111844" y="38956"/>
                  </a:lnTo>
                  <a:lnTo>
                    <a:pt x="111286" y="38621"/>
                  </a:lnTo>
                  <a:lnTo>
                    <a:pt x="110784" y="38230"/>
                  </a:lnTo>
                  <a:lnTo>
                    <a:pt x="110393" y="37728"/>
                  </a:lnTo>
                  <a:lnTo>
                    <a:pt x="110114" y="37170"/>
                  </a:lnTo>
                  <a:lnTo>
                    <a:pt x="109891" y="36556"/>
                  </a:lnTo>
                  <a:lnTo>
                    <a:pt x="109835" y="36221"/>
                  </a:lnTo>
                  <a:lnTo>
                    <a:pt x="109835" y="35886"/>
                  </a:lnTo>
                  <a:lnTo>
                    <a:pt x="109835" y="35551"/>
                  </a:lnTo>
                  <a:lnTo>
                    <a:pt x="109891" y="35216"/>
                  </a:lnTo>
                  <a:lnTo>
                    <a:pt x="110114" y="34602"/>
                  </a:lnTo>
                  <a:lnTo>
                    <a:pt x="110393" y="34044"/>
                  </a:lnTo>
                  <a:lnTo>
                    <a:pt x="110784" y="33542"/>
                  </a:lnTo>
                  <a:lnTo>
                    <a:pt x="111286" y="33151"/>
                  </a:lnTo>
                  <a:lnTo>
                    <a:pt x="111844" y="32817"/>
                  </a:lnTo>
                  <a:lnTo>
                    <a:pt x="112458" y="32649"/>
                  </a:lnTo>
                  <a:lnTo>
                    <a:pt x="112793" y="32593"/>
                  </a:lnTo>
                  <a:close/>
                  <a:moveTo>
                    <a:pt x="120328" y="48611"/>
                  </a:moveTo>
                  <a:lnTo>
                    <a:pt x="120886" y="48722"/>
                  </a:lnTo>
                  <a:lnTo>
                    <a:pt x="121444" y="48834"/>
                  </a:lnTo>
                  <a:lnTo>
                    <a:pt x="121946" y="49057"/>
                  </a:lnTo>
                  <a:lnTo>
                    <a:pt x="122393" y="49281"/>
                  </a:lnTo>
                  <a:lnTo>
                    <a:pt x="122895" y="49560"/>
                  </a:lnTo>
                  <a:lnTo>
                    <a:pt x="123286" y="49895"/>
                  </a:lnTo>
                  <a:lnTo>
                    <a:pt x="123676" y="50229"/>
                  </a:lnTo>
                  <a:lnTo>
                    <a:pt x="124067" y="50620"/>
                  </a:lnTo>
                  <a:lnTo>
                    <a:pt x="124346" y="51067"/>
                  </a:lnTo>
                  <a:lnTo>
                    <a:pt x="124625" y="51513"/>
                  </a:lnTo>
                  <a:lnTo>
                    <a:pt x="124904" y="52015"/>
                  </a:lnTo>
                  <a:lnTo>
                    <a:pt x="125071" y="52518"/>
                  </a:lnTo>
                  <a:lnTo>
                    <a:pt x="125183" y="53020"/>
                  </a:lnTo>
                  <a:lnTo>
                    <a:pt x="125295" y="53578"/>
                  </a:lnTo>
                  <a:lnTo>
                    <a:pt x="125295" y="54136"/>
                  </a:lnTo>
                  <a:lnTo>
                    <a:pt x="125295" y="54750"/>
                  </a:lnTo>
                  <a:lnTo>
                    <a:pt x="125183" y="55252"/>
                  </a:lnTo>
                  <a:lnTo>
                    <a:pt x="125071" y="55810"/>
                  </a:lnTo>
                  <a:lnTo>
                    <a:pt x="124904" y="56313"/>
                  </a:lnTo>
                  <a:lnTo>
                    <a:pt x="124625" y="56815"/>
                  </a:lnTo>
                  <a:lnTo>
                    <a:pt x="124346" y="57261"/>
                  </a:lnTo>
                  <a:lnTo>
                    <a:pt x="124067" y="57708"/>
                  </a:lnTo>
                  <a:lnTo>
                    <a:pt x="123676" y="58099"/>
                  </a:lnTo>
                  <a:lnTo>
                    <a:pt x="123286" y="58434"/>
                  </a:lnTo>
                  <a:lnTo>
                    <a:pt x="122895" y="58768"/>
                  </a:lnTo>
                  <a:lnTo>
                    <a:pt x="122393" y="59047"/>
                  </a:lnTo>
                  <a:lnTo>
                    <a:pt x="121946" y="59271"/>
                  </a:lnTo>
                  <a:lnTo>
                    <a:pt x="121444" y="59438"/>
                  </a:lnTo>
                  <a:lnTo>
                    <a:pt x="120886" y="59606"/>
                  </a:lnTo>
                  <a:lnTo>
                    <a:pt x="120328" y="59661"/>
                  </a:lnTo>
                  <a:lnTo>
                    <a:pt x="119769" y="59717"/>
                  </a:lnTo>
                  <a:lnTo>
                    <a:pt x="119211" y="59661"/>
                  </a:lnTo>
                  <a:lnTo>
                    <a:pt x="118653" y="59606"/>
                  </a:lnTo>
                  <a:lnTo>
                    <a:pt x="118095" y="59438"/>
                  </a:lnTo>
                  <a:lnTo>
                    <a:pt x="117593" y="59271"/>
                  </a:lnTo>
                  <a:lnTo>
                    <a:pt x="117146" y="59047"/>
                  </a:lnTo>
                  <a:lnTo>
                    <a:pt x="116644" y="58768"/>
                  </a:lnTo>
                  <a:lnTo>
                    <a:pt x="116253" y="58434"/>
                  </a:lnTo>
                  <a:lnTo>
                    <a:pt x="115863" y="58099"/>
                  </a:lnTo>
                  <a:lnTo>
                    <a:pt x="115472" y="57708"/>
                  </a:lnTo>
                  <a:lnTo>
                    <a:pt x="115193" y="57261"/>
                  </a:lnTo>
                  <a:lnTo>
                    <a:pt x="114914" y="56815"/>
                  </a:lnTo>
                  <a:lnTo>
                    <a:pt x="114635" y="56313"/>
                  </a:lnTo>
                  <a:lnTo>
                    <a:pt x="114467" y="55810"/>
                  </a:lnTo>
                  <a:lnTo>
                    <a:pt x="114356" y="55252"/>
                  </a:lnTo>
                  <a:lnTo>
                    <a:pt x="114244" y="54750"/>
                  </a:lnTo>
                  <a:lnTo>
                    <a:pt x="114244" y="54136"/>
                  </a:lnTo>
                  <a:lnTo>
                    <a:pt x="114244" y="53578"/>
                  </a:lnTo>
                  <a:lnTo>
                    <a:pt x="114356" y="53020"/>
                  </a:lnTo>
                  <a:lnTo>
                    <a:pt x="114467" y="52518"/>
                  </a:lnTo>
                  <a:lnTo>
                    <a:pt x="114635" y="52015"/>
                  </a:lnTo>
                  <a:lnTo>
                    <a:pt x="114914" y="51513"/>
                  </a:lnTo>
                  <a:lnTo>
                    <a:pt x="115193" y="51067"/>
                  </a:lnTo>
                  <a:lnTo>
                    <a:pt x="115472" y="50620"/>
                  </a:lnTo>
                  <a:lnTo>
                    <a:pt x="115863" y="50229"/>
                  </a:lnTo>
                  <a:lnTo>
                    <a:pt x="116253" y="49895"/>
                  </a:lnTo>
                  <a:lnTo>
                    <a:pt x="116644" y="49560"/>
                  </a:lnTo>
                  <a:lnTo>
                    <a:pt x="117146" y="49281"/>
                  </a:lnTo>
                  <a:lnTo>
                    <a:pt x="117593" y="49057"/>
                  </a:lnTo>
                  <a:lnTo>
                    <a:pt x="118095" y="48834"/>
                  </a:lnTo>
                  <a:lnTo>
                    <a:pt x="118653" y="48722"/>
                  </a:lnTo>
                  <a:lnTo>
                    <a:pt x="119211" y="48611"/>
                  </a:lnTo>
                  <a:close/>
                  <a:moveTo>
                    <a:pt x="267109" y="134782"/>
                  </a:moveTo>
                  <a:lnTo>
                    <a:pt x="267667" y="134838"/>
                  </a:lnTo>
                  <a:lnTo>
                    <a:pt x="268226" y="134894"/>
                  </a:lnTo>
                  <a:lnTo>
                    <a:pt x="268728" y="135061"/>
                  </a:lnTo>
                  <a:lnTo>
                    <a:pt x="269286" y="135229"/>
                  </a:lnTo>
                  <a:lnTo>
                    <a:pt x="269732" y="135452"/>
                  </a:lnTo>
                  <a:lnTo>
                    <a:pt x="270235" y="135731"/>
                  </a:lnTo>
                  <a:lnTo>
                    <a:pt x="270625" y="136066"/>
                  </a:lnTo>
                  <a:lnTo>
                    <a:pt x="271016" y="136401"/>
                  </a:lnTo>
                  <a:lnTo>
                    <a:pt x="271407" y="136791"/>
                  </a:lnTo>
                  <a:lnTo>
                    <a:pt x="271686" y="137238"/>
                  </a:lnTo>
                  <a:lnTo>
                    <a:pt x="271965" y="137684"/>
                  </a:lnTo>
                  <a:lnTo>
                    <a:pt x="272244" y="138187"/>
                  </a:lnTo>
                  <a:lnTo>
                    <a:pt x="272411" y="138689"/>
                  </a:lnTo>
                  <a:lnTo>
                    <a:pt x="272523" y="139191"/>
                  </a:lnTo>
                  <a:lnTo>
                    <a:pt x="272635" y="139749"/>
                  </a:lnTo>
                  <a:lnTo>
                    <a:pt x="272635" y="140363"/>
                  </a:lnTo>
                  <a:lnTo>
                    <a:pt x="272635" y="140921"/>
                  </a:lnTo>
                  <a:lnTo>
                    <a:pt x="272523" y="141479"/>
                  </a:lnTo>
                  <a:lnTo>
                    <a:pt x="272411" y="141982"/>
                  </a:lnTo>
                  <a:lnTo>
                    <a:pt x="272244" y="142484"/>
                  </a:lnTo>
                  <a:lnTo>
                    <a:pt x="271965" y="142986"/>
                  </a:lnTo>
                  <a:lnTo>
                    <a:pt x="271686" y="143433"/>
                  </a:lnTo>
                  <a:lnTo>
                    <a:pt x="271407" y="143879"/>
                  </a:lnTo>
                  <a:lnTo>
                    <a:pt x="271016" y="144270"/>
                  </a:lnTo>
                  <a:lnTo>
                    <a:pt x="270625" y="144605"/>
                  </a:lnTo>
                  <a:lnTo>
                    <a:pt x="270235" y="144940"/>
                  </a:lnTo>
                  <a:lnTo>
                    <a:pt x="269732" y="145219"/>
                  </a:lnTo>
                  <a:lnTo>
                    <a:pt x="269286" y="145442"/>
                  </a:lnTo>
                  <a:lnTo>
                    <a:pt x="268728" y="145665"/>
                  </a:lnTo>
                  <a:lnTo>
                    <a:pt x="268226" y="145777"/>
                  </a:lnTo>
                  <a:lnTo>
                    <a:pt x="267667" y="145833"/>
                  </a:lnTo>
                  <a:lnTo>
                    <a:pt x="267109" y="145888"/>
                  </a:lnTo>
                  <a:lnTo>
                    <a:pt x="266551" y="145833"/>
                  </a:lnTo>
                  <a:lnTo>
                    <a:pt x="265993" y="145777"/>
                  </a:lnTo>
                  <a:lnTo>
                    <a:pt x="265435" y="145665"/>
                  </a:lnTo>
                  <a:lnTo>
                    <a:pt x="264933" y="145442"/>
                  </a:lnTo>
                  <a:lnTo>
                    <a:pt x="264430" y="145219"/>
                  </a:lnTo>
                  <a:lnTo>
                    <a:pt x="263984" y="144940"/>
                  </a:lnTo>
                  <a:lnTo>
                    <a:pt x="263593" y="144605"/>
                  </a:lnTo>
                  <a:lnTo>
                    <a:pt x="263203" y="144270"/>
                  </a:lnTo>
                  <a:lnTo>
                    <a:pt x="262812" y="143879"/>
                  </a:lnTo>
                  <a:lnTo>
                    <a:pt x="262477" y="143433"/>
                  </a:lnTo>
                  <a:lnTo>
                    <a:pt x="262198" y="142986"/>
                  </a:lnTo>
                  <a:lnTo>
                    <a:pt x="261975" y="142484"/>
                  </a:lnTo>
                  <a:lnTo>
                    <a:pt x="261807" y="141982"/>
                  </a:lnTo>
                  <a:lnTo>
                    <a:pt x="261640" y="141479"/>
                  </a:lnTo>
                  <a:lnTo>
                    <a:pt x="261584" y="140921"/>
                  </a:lnTo>
                  <a:lnTo>
                    <a:pt x="261528" y="140363"/>
                  </a:lnTo>
                  <a:lnTo>
                    <a:pt x="261584" y="139749"/>
                  </a:lnTo>
                  <a:lnTo>
                    <a:pt x="261640" y="139191"/>
                  </a:lnTo>
                  <a:lnTo>
                    <a:pt x="261807" y="138689"/>
                  </a:lnTo>
                  <a:lnTo>
                    <a:pt x="261975" y="138187"/>
                  </a:lnTo>
                  <a:lnTo>
                    <a:pt x="262198" y="137684"/>
                  </a:lnTo>
                  <a:lnTo>
                    <a:pt x="262477" y="137238"/>
                  </a:lnTo>
                  <a:lnTo>
                    <a:pt x="262812" y="136791"/>
                  </a:lnTo>
                  <a:lnTo>
                    <a:pt x="263203" y="136401"/>
                  </a:lnTo>
                  <a:lnTo>
                    <a:pt x="263593" y="136066"/>
                  </a:lnTo>
                  <a:lnTo>
                    <a:pt x="263984" y="135731"/>
                  </a:lnTo>
                  <a:lnTo>
                    <a:pt x="264430" y="135452"/>
                  </a:lnTo>
                  <a:lnTo>
                    <a:pt x="264933" y="135229"/>
                  </a:lnTo>
                  <a:lnTo>
                    <a:pt x="265435" y="135061"/>
                  </a:lnTo>
                  <a:lnTo>
                    <a:pt x="265993" y="134894"/>
                  </a:lnTo>
                  <a:lnTo>
                    <a:pt x="266551" y="134838"/>
                  </a:lnTo>
                  <a:lnTo>
                    <a:pt x="267109" y="134782"/>
                  </a:lnTo>
                  <a:close/>
                  <a:moveTo>
                    <a:pt x="165199" y="11385"/>
                  </a:moveTo>
                  <a:lnTo>
                    <a:pt x="166594" y="11441"/>
                  </a:lnTo>
                  <a:lnTo>
                    <a:pt x="167934" y="11497"/>
                  </a:lnTo>
                  <a:lnTo>
                    <a:pt x="169273" y="11664"/>
                  </a:lnTo>
                  <a:lnTo>
                    <a:pt x="170613" y="11888"/>
                  </a:lnTo>
                  <a:lnTo>
                    <a:pt x="171952" y="12167"/>
                  </a:lnTo>
                  <a:lnTo>
                    <a:pt x="173292" y="12446"/>
                  </a:lnTo>
                  <a:lnTo>
                    <a:pt x="174631" y="12781"/>
                  </a:lnTo>
                  <a:lnTo>
                    <a:pt x="175971" y="13171"/>
                  </a:lnTo>
                  <a:lnTo>
                    <a:pt x="177254" y="13618"/>
                  </a:lnTo>
                  <a:lnTo>
                    <a:pt x="179877" y="14567"/>
                  </a:lnTo>
                  <a:lnTo>
                    <a:pt x="182445" y="15627"/>
                  </a:lnTo>
                  <a:lnTo>
                    <a:pt x="185012" y="16743"/>
                  </a:lnTo>
                  <a:lnTo>
                    <a:pt x="186630" y="17469"/>
                  </a:lnTo>
                  <a:lnTo>
                    <a:pt x="188249" y="18306"/>
                  </a:lnTo>
                  <a:lnTo>
                    <a:pt x="189867" y="19143"/>
                  </a:lnTo>
                  <a:lnTo>
                    <a:pt x="191430" y="20036"/>
                  </a:lnTo>
                  <a:lnTo>
                    <a:pt x="194556" y="21822"/>
                  </a:lnTo>
                  <a:lnTo>
                    <a:pt x="197569" y="23719"/>
                  </a:lnTo>
                  <a:lnTo>
                    <a:pt x="203653" y="27570"/>
                  </a:lnTo>
                  <a:lnTo>
                    <a:pt x="206722" y="29468"/>
                  </a:lnTo>
                  <a:lnTo>
                    <a:pt x="209848" y="31254"/>
                  </a:lnTo>
                  <a:lnTo>
                    <a:pt x="211522" y="32147"/>
                  </a:lnTo>
                  <a:lnTo>
                    <a:pt x="213252" y="32872"/>
                  </a:lnTo>
                  <a:lnTo>
                    <a:pt x="215038" y="33598"/>
                  </a:lnTo>
                  <a:lnTo>
                    <a:pt x="216824" y="34156"/>
                  </a:lnTo>
                  <a:lnTo>
                    <a:pt x="218666" y="34658"/>
                  </a:lnTo>
                  <a:lnTo>
                    <a:pt x="220563" y="35105"/>
                  </a:lnTo>
                  <a:lnTo>
                    <a:pt x="222405" y="35551"/>
                  </a:lnTo>
                  <a:lnTo>
                    <a:pt x="224303" y="35886"/>
                  </a:lnTo>
                  <a:lnTo>
                    <a:pt x="228098" y="36500"/>
                  </a:lnTo>
                  <a:lnTo>
                    <a:pt x="231949" y="37002"/>
                  </a:lnTo>
                  <a:lnTo>
                    <a:pt x="235688" y="37560"/>
                  </a:lnTo>
                  <a:lnTo>
                    <a:pt x="237530" y="37895"/>
                  </a:lnTo>
                  <a:lnTo>
                    <a:pt x="239316" y="38230"/>
                  </a:lnTo>
                  <a:lnTo>
                    <a:pt x="241269" y="38621"/>
                  </a:lnTo>
                  <a:lnTo>
                    <a:pt x="243278" y="39067"/>
                  </a:lnTo>
                  <a:lnTo>
                    <a:pt x="245232" y="39570"/>
                  </a:lnTo>
                  <a:lnTo>
                    <a:pt x="247185" y="40072"/>
                  </a:lnTo>
                  <a:lnTo>
                    <a:pt x="249138" y="40686"/>
                  </a:lnTo>
                  <a:lnTo>
                    <a:pt x="251092" y="41300"/>
                  </a:lnTo>
                  <a:lnTo>
                    <a:pt x="252989" y="41969"/>
                  </a:lnTo>
                  <a:lnTo>
                    <a:pt x="254887" y="42751"/>
                  </a:lnTo>
                  <a:lnTo>
                    <a:pt x="256729" y="43588"/>
                  </a:lnTo>
                  <a:lnTo>
                    <a:pt x="258570" y="44481"/>
                  </a:lnTo>
                  <a:lnTo>
                    <a:pt x="260356" y="45430"/>
                  </a:lnTo>
                  <a:lnTo>
                    <a:pt x="262086" y="46490"/>
                  </a:lnTo>
                  <a:lnTo>
                    <a:pt x="263761" y="47606"/>
                  </a:lnTo>
                  <a:lnTo>
                    <a:pt x="265435" y="48890"/>
                  </a:lnTo>
                  <a:lnTo>
                    <a:pt x="266998" y="50174"/>
                  </a:lnTo>
                  <a:lnTo>
                    <a:pt x="268560" y="51625"/>
                  </a:lnTo>
                  <a:lnTo>
                    <a:pt x="269453" y="52518"/>
                  </a:lnTo>
                  <a:lnTo>
                    <a:pt x="270290" y="53466"/>
                  </a:lnTo>
                  <a:lnTo>
                    <a:pt x="271128" y="54471"/>
                  </a:lnTo>
                  <a:lnTo>
                    <a:pt x="271909" y="55476"/>
                  </a:lnTo>
                  <a:lnTo>
                    <a:pt x="272690" y="56536"/>
                  </a:lnTo>
                  <a:lnTo>
                    <a:pt x="273416" y="57596"/>
                  </a:lnTo>
                  <a:lnTo>
                    <a:pt x="274086" y="58657"/>
                  </a:lnTo>
                  <a:lnTo>
                    <a:pt x="274755" y="59829"/>
                  </a:lnTo>
                  <a:lnTo>
                    <a:pt x="275369" y="60945"/>
                  </a:lnTo>
                  <a:lnTo>
                    <a:pt x="275983" y="62117"/>
                  </a:lnTo>
                  <a:lnTo>
                    <a:pt x="276541" y="63345"/>
                  </a:lnTo>
                  <a:lnTo>
                    <a:pt x="277044" y="64517"/>
                  </a:lnTo>
                  <a:lnTo>
                    <a:pt x="277546" y="65800"/>
                  </a:lnTo>
                  <a:lnTo>
                    <a:pt x="277992" y="67028"/>
                  </a:lnTo>
                  <a:lnTo>
                    <a:pt x="278383" y="68312"/>
                  </a:lnTo>
                  <a:lnTo>
                    <a:pt x="278774" y="69596"/>
                  </a:lnTo>
                  <a:lnTo>
                    <a:pt x="279109" y="70879"/>
                  </a:lnTo>
                  <a:lnTo>
                    <a:pt x="279388" y="72163"/>
                  </a:lnTo>
                  <a:lnTo>
                    <a:pt x="279667" y="73502"/>
                  </a:lnTo>
                  <a:lnTo>
                    <a:pt x="279890" y="74786"/>
                  </a:lnTo>
                  <a:lnTo>
                    <a:pt x="280057" y="76125"/>
                  </a:lnTo>
                  <a:lnTo>
                    <a:pt x="280225" y="77465"/>
                  </a:lnTo>
                  <a:lnTo>
                    <a:pt x="280281" y="78804"/>
                  </a:lnTo>
                  <a:lnTo>
                    <a:pt x="280392" y="80144"/>
                  </a:lnTo>
                  <a:lnTo>
                    <a:pt x="280392" y="81539"/>
                  </a:lnTo>
                  <a:lnTo>
                    <a:pt x="280392" y="82878"/>
                  </a:lnTo>
                  <a:lnTo>
                    <a:pt x="280336" y="84218"/>
                  </a:lnTo>
                  <a:lnTo>
                    <a:pt x="280225" y="85557"/>
                  </a:lnTo>
                  <a:lnTo>
                    <a:pt x="280057" y="86897"/>
                  </a:lnTo>
                  <a:lnTo>
                    <a:pt x="279890" y="88180"/>
                  </a:lnTo>
                  <a:lnTo>
                    <a:pt x="279667" y="89520"/>
                  </a:lnTo>
                  <a:lnTo>
                    <a:pt x="279388" y="90859"/>
                  </a:lnTo>
                  <a:lnTo>
                    <a:pt x="279053" y="92199"/>
                  </a:lnTo>
                  <a:lnTo>
                    <a:pt x="278662" y="93538"/>
                  </a:lnTo>
                  <a:lnTo>
                    <a:pt x="278271" y="94878"/>
                  </a:lnTo>
                  <a:lnTo>
                    <a:pt x="277825" y="96217"/>
                  </a:lnTo>
                  <a:lnTo>
                    <a:pt x="277323" y="97501"/>
                  </a:lnTo>
                  <a:lnTo>
                    <a:pt x="276820" y="98784"/>
                  </a:lnTo>
                  <a:lnTo>
                    <a:pt x="275704" y="101296"/>
                  </a:lnTo>
                  <a:lnTo>
                    <a:pt x="274532" y="103807"/>
                  </a:lnTo>
                  <a:lnTo>
                    <a:pt x="273248" y="106263"/>
                  </a:lnTo>
                  <a:lnTo>
                    <a:pt x="271909" y="108663"/>
                  </a:lnTo>
                  <a:lnTo>
                    <a:pt x="270514" y="111007"/>
                  </a:lnTo>
                  <a:lnTo>
                    <a:pt x="268393" y="114467"/>
                  </a:lnTo>
                  <a:lnTo>
                    <a:pt x="266216" y="117872"/>
                  </a:lnTo>
                  <a:lnTo>
                    <a:pt x="263984" y="121220"/>
                  </a:lnTo>
                  <a:lnTo>
                    <a:pt x="261696" y="124569"/>
                  </a:lnTo>
                  <a:lnTo>
                    <a:pt x="259352" y="127806"/>
                  </a:lnTo>
                  <a:lnTo>
                    <a:pt x="256952" y="131043"/>
                  </a:lnTo>
                  <a:lnTo>
                    <a:pt x="254496" y="134168"/>
                  </a:lnTo>
                  <a:lnTo>
                    <a:pt x="251929" y="137238"/>
                  </a:lnTo>
                  <a:lnTo>
                    <a:pt x="250366" y="139135"/>
                  </a:lnTo>
                  <a:lnTo>
                    <a:pt x="248748" y="140921"/>
                  </a:lnTo>
                  <a:lnTo>
                    <a:pt x="247073" y="142707"/>
                  </a:lnTo>
                  <a:lnTo>
                    <a:pt x="246180" y="143544"/>
                  </a:lnTo>
                  <a:lnTo>
                    <a:pt x="245287" y="144326"/>
                  </a:lnTo>
                  <a:lnTo>
                    <a:pt x="244394" y="145107"/>
                  </a:lnTo>
                  <a:lnTo>
                    <a:pt x="243446" y="145833"/>
                  </a:lnTo>
                  <a:lnTo>
                    <a:pt x="242497" y="146558"/>
                  </a:lnTo>
                  <a:lnTo>
                    <a:pt x="241548" y="147172"/>
                  </a:lnTo>
                  <a:lnTo>
                    <a:pt x="240543" y="147786"/>
                  </a:lnTo>
                  <a:lnTo>
                    <a:pt x="239539" y="148288"/>
                  </a:lnTo>
                  <a:lnTo>
                    <a:pt x="238478" y="148791"/>
                  </a:lnTo>
                  <a:lnTo>
                    <a:pt x="237418" y="149181"/>
                  </a:lnTo>
                  <a:lnTo>
                    <a:pt x="236246" y="149572"/>
                  </a:lnTo>
                  <a:lnTo>
                    <a:pt x="235074" y="149851"/>
                  </a:lnTo>
                  <a:lnTo>
                    <a:pt x="233846" y="150018"/>
                  </a:lnTo>
                  <a:lnTo>
                    <a:pt x="232674" y="150186"/>
                  </a:lnTo>
                  <a:lnTo>
                    <a:pt x="231446" y="150242"/>
                  </a:lnTo>
                  <a:lnTo>
                    <a:pt x="230274" y="150242"/>
                  </a:lnTo>
                  <a:lnTo>
                    <a:pt x="229046" y="150186"/>
                  </a:lnTo>
                  <a:lnTo>
                    <a:pt x="227819" y="150018"/>
                  </a:lnTo>
                  <a:lnTo>
                    <a:pt x="226647" y="149851"/>
                  </a:lnTo>
                  <a:lnTo>
                    <a:pt x="225419" y="149628"/>
                  </a:lnTo>
                  <a:lnTo>
                    <a:pt x="224247" y="149349"/>
                  </a:lnTo>
                  <a:lnTo>
                    <a:pt x="223019" y="149014"/>
                  </a:lnTo>
                  <a:lnTo>
                    <a:pt x="221847" y="148623"/>
                  </a:lnTo>
                  <a:lnTo>
                    <a:pt x="220675" y="148232"/>
                  </a:lnTo>
                  <a:lnTo>
                    <a:pt x="219503" y="147786"/>
                  </a:lnTo>
                  <a:lnTo>
                    <a:pt x="218387" y="147340"/>
                  </a:lnTo>
                  <a:lnTo>
                    <a:pt x="216154" y="146279"/>
                  </a:lnTo>
                  <a:lnTo>
                    <a:pt x="213922" y="145219"/>
                  </a:lnTo>
                  <a:lnTo>
                    <a:pt x="211689" y="144047"/>
                  </a:lnTo>
                  <a:lnTo>
                    <a:pt x="209513" y="142875"/>
                  </a:lnTo>
                  <a:lnTo>
                    <a:pt x="207280" y="141703"/>
                  </a:lnTo>
                  <a:lnTo>
                    <a:pt x="205104" y="140586"/>
                  </a:lnTo>
                  <a:lnTo>
                    <a:pt x="202871" y="139526"/>
                  </a:lnTo>
                  <a:lnTo>
                    <a:pt x="200639" y="138521"/>
                  </a:lnTo>
                  <a:lnTo>
                    <a:pt x="198574" y="137684"/>
                  </a:lnTo>
                  <a:lnTo>
                    <a:pt x="196565" y="137015"/>
                  </a:lnTo>
                  <a:lnTo>
                    <a:pt x="194500" y="136345"/>
                  </a:lnTo>
                  <a:lnTo>
                    <a:pt x="192435" y="135843"/>
                  </a:lnTo>
                  <a:lnTo>
                    <a:pt x="190314" y="135396"/>
                  </a:lnTo>
                  <a:lnTo>
                    <a:pt x="188249" y="135005"/>
                  </a:lnTo>
                  <a:lnTo>
                    <a:pt x="186128" y="134726"/>
                  </a:lnTo>
                  <a:lnTo>
                    <a:pt x="184007" y="134559"/>
                  </a:lnTo>
                  <a:lnTo>
                    <a:pt x="182333" y="134447"/>
                  </a:lnTo>
                  <a:lnTo>
                    <a:pt x="180715" y="134447"/>
                  </a:lnTo>
                  <a:lnTo>
                    <a:pt x="179040" y="134559"/>
                  </a:lnTo>
                  <a:lnTo>
                    <a:pt x="177422" y="134726"/>
                  </a:lnTo>
                  <a:lnTo>
                    <a:pt x="175859" y="135005"/>
                  </a:lnTo>
                  <a:lnTo>
                    <a:pt x="175022" y="135229"/>
                  </a:lnTo>
                  <a:lnTo>
                    <a:pt x="174241" y="135452"/>
                  </a:lnTo>
                  <a:lnTo>
                    <a:pt x="173515" y="135731"/>
                  </a:lnTo>
                  <a:lnTo>
                    <a:pt x="172734" y="136066"/>
                  </a:lnTo>
                  <a:lnTo>
                    <a:pt x="172008" y="136401"/>
                  </a:lnTo>
                  <a:lnTo>
                    <a:pt x="171227" y="136791"/>
                  </a:lnTo>
                  <a:lnTo>
                    <a:pt x="170501" y="137238"/>
                  </a:lnTo>
                  <a:lnTo>
                    <a:pt x="169720" y="137796"/>
                  </a:lnTo>
                  <a:lnTo>
                    <a:pt x="168994" y="138354"/>
                  </a:lnTo>
                  <a:lnTo>
                    <a:pt x="168325" y="138912"/>
                  </a:lnTo>
                  <a:lnTo>
                    <a:pt x="166929" y="140140"/>
                  </a:lnTo>
                  <a:lnTo>
                    <a:pt x="165590" y="141424"/>
                  </a:lnTo>
                  <a:lnTo>
                    <a:pt x="164195" y="142651"/>
                  </a:lnTo>
                  <a:lnTo>
                    <a:pt x="162855" y="143879"/>
                  </a:lnTo>
                  <a:lnTo>
                    <a:pt x="162130" y="144493"/>
                  </a:lnTo>
                  <a:lnTo>
                    <a:pt x="161404" y="145051"/>
                  </a:lnTo>
                  <a:lnTo>
                    <a:pt x="160679" y="145554"/>
                  </a:lnTo>
                  <a:lnTo>
                    <a:pt x="159897" y="146056"/>
                  </a:lnTo>
                  <a:lnTo>
                    <a:pt x="159172" y="146447"/>
                  </a:lnTo>
                  <a:lnTo>
                    <a:pt x="158390" y="146781"/>
                  </a:lnTo>
                  <a:lnTo>
                    <a:pt x="157609" y="147116"/>
                  </a:lnTo>
                  <a:lnTo>
                    <a:pt x="156828" y="147395"/>
                  </a:lnTo>
                  <a:lnTo>
                    <a:pt x="156046" y="147674"/>
                  </a:lnTo>
                  <a:lnTo>
                    <a:pt x="155209" y="147842"/>
                  </a:lnTo>
                  <a:lnTo>
                    <a:pt x="154428" y="148009"/>
                  </a:lnTo>
                  <a:lnTo>
                    <a:pt x="153591" y="148177"/>
                  </a:lnTo>
                  <a:lnTo>
                    <a:pt x="151916" y="148344"/>
                  </a:lnTo>
                  <a:lnTo>
                    <a:pt x="150242" y="148456"/>
                  </a:lnTo>
                  <a:lnTo>
                    <a:pt x="148568" y="148400"/>
                  </a:lnTo>
                  <a:lnTo>
                    <a:pt x="146893" y="148288"/>
                  </a:lnTo>
                  <a:lnTo>
                    <a:pt x="145331" y="148121"/>
                  </a:lnTo>
                  <a:lnTo>
                    <a:pt x="143824" y="147898"/>
                  </a:lnTo>
                  <a:lnTo>
                    <a:pt x="142261" y="147619"/>
                  </a:lnTo>
                  <a:lnTo>
                    <a:pt x="140698" y="147284"/>
                  </a:lnTo>
                  <a:lnTo>
                    <a:pt x="139192" y="146893"/>
                  </a:lnTo>
                  <a:lnTo>
                    <a:pt x="137685" y="146391"/>
                  </a:lnTo>
                  <a:lnTo>
                    <a:pt x="136178" y="145888"/>
                  </a:lnTo>
                  <a:lnTo>
                    <a:pt x="134727" y="145275"/>
                  </a:lnTo>
                  <a:lnTo>
                    <a:pt x="133276" y="144605"/>
                  </a:lnTo>
                  <a:lnTo>
                    <a:pt x="131825" y="143879"/>
                  </a:lnTo>
                  <a:lnTo>
                    <a:pt x="130485" y="143098"/>
                  </a:lnTo>
                  <a:lnTo>
                    <a:pt x="129090" y="142261"/>
                  </a:lnTo>
                  <a:lnTo>
                    <a:pt x="127806" y="141312"/>
                  </a:lnTo>
                  <a:lnTo>
                    <a:pt x="126523" y="140307"/>
                  </a:lnTo>
                  <a:lnTo>
                    <a:pt x="125295" y="139247"/>
                  </a:lnTo>
                  <a:lnTo>
                    <a:pt x="124067" y="138131"/>
                  </a:lnTo>
                  <a:lnTo>
                    <a:pt x="122951" y="136959"/>
                  </a:lnTo>
                  <a:lnTo>
                    <a:pt x="121834" y="135675"/>
                  </a:lnTo>
                  <a:lnTo>
                    <a:pt x="120830" y="134336"/>
                  </a:lnTo>
                  <a:lnTo>
                    <a:pt x="119881" y="132996"/>
                  </a:lnTo>
                  <a:lnTo>
                    <a:pt x="118988" y="131545"/>
                  </a:lnTo>
                  <a:lnTo>
                    <a:pt x="118151" y="130038"/>
                  </a:lnTo>
                  <a:lnTo>
                    <a:pt x="117370" y="128476"/>
                  </a:lnTo>
                  <a:lnTo>
                    <a:pt x="116700" y="126913"/>
                  </a:lnTo>
                  <a:lnTo>
                    <a:pt x="116086" y="125294"/>
                  </a:lnTo>
                  <a:lnTo>
                    <a:pt x="115584" y="123676"/>
                  </a:lnTo>
                  <a:lnTo>
                    <a:pt x="115137" y="122002"/>
                  </a:lnTo>
                  <a:lnTo>
                    <a:pt x="114802" y="120327"/>
                  </a:lnTo>
                  <a:lnTo>
                    <a:pt x="114579" y="118597"/>
                  </a:lnTo>
                  <a:lnTo>
                    <a:pt x="114412" y="116867"/>
                  </a:lnTo>
                  <a:lnTo>
                    <a:pt x="114356" y="115137"/>
                  </a:lnTo>
                  <a:lnTo>
                    <a:pt x="114412" y="113351"/>
                  </a:lnTo>
                  <a:lnTo>
                    <a:pt x="114523" y="112123"/>
                  </a:lnTo>
                  <a:lnTo>
                    <a:pt x="114691" y="110895"/>
                  </a:lnTo>
                  <a:lnTo>
                    <a:pt x="114858" y="109667"/>
                  </a:lnTo>
                  <a:lnTo>
                    <a:pt x="115137" y="108440"/>
                  </a:lnTo>
                  <a:lnTo>
                    <a:pt x="115416" y="107212"/>
                  </a:lnTo>
                  <a:lnTo>
                    <a:pt x="115695" y="106040"/>
                  </a:lnTo>
                  <a:lnTo>
                    <a:pt x="116421" y="103640"/>
                  </a:lnTo>
                  <a:lnTo>
                    <a:pt x="117202" y="101240"/>
                  </a:lnTo>
                  <a:lnTo>
                    <a:pt x="118095" y="98952"/>
                  </a:lnTo>
                  <a:lnTo>
                    <a:pt x="119937" y="94320"/>
                  </a:lnTo>
                  <a:lnTo>
                    <a:pt x="121667" y="90022"/>
                  </a:lnTo>
                  <a:lnTo>
                    <a:pt x="123341" y="85725"/>
                  </a:lnTo>
                  <a:lnTo>
                    <a:pt x="124960" y="81372"/>
                  </a:lnTo>
                  <a:lnTo>
                    <a:pt x="126467" y="77018"/>
                  </a:lnTo>
                  <a:lnTo>
                    <a:pt x="127862" y="72609"/>
                  </a:lnTo>
                  <a:lnTo>
                    <a:pt x="128532" y="70377"/>
                  </a:lnTo>
                  <a:lnTo>
                    <a:pt x="129146" y="68145"/>
                  </a:lnTo>
                  <a:lnTo>
                    <a:pt x="129704" y="65856"/>
                  </a:lnTo>
                  <a:lnTo>
                    <a:pt x="130262" y="63624"/>
                  </a:lnTo>
                  <a:lnTo>
                    <a:pt x="130764" y="61336"/>
                  </a:lnTo>
                  <a:lnTo>
                    <a:pt x="131211" y="59047"/>
                  </a:lnTo>
                  <a:lnTo>
                    <a:pt x="131825" y="55308"/>
                  </a:lnTo>
                  <a:lnTo>
                    <a:pt x="132438" y="51513"/>
                  </a:lnTo>
                  <a:lnTo>
                    <a:pt x="132997" y="47718"/>
                  </a:lnTo>
                  <a:lnTo>
                    <a:pt x="133610" y="43979"/>
                  </a:lnTo>
                  <a:lnTo>
                    <a:pt x="133945" y="42137"/>
                  </a:lnTo>
                  <a:lnTo>
                    <a:pt x="134336" y="40295"/>
                  </a:lnTo>
                  <a:lnTo>
                    <a:pt x="134782" y="38453"/>
                  </a:lnTo>
                  <a:lnTo>
                    <a:pt x="135285" y="36612"/>
                  </a:lnTo>
                  <a:lnTo>
                    <a:pt x="135787" y="34826"/>
                  </a:lnTo>
                  <a:lnTo>
                    <a:pt x="136401" y="33096"/>
                  </a:lnTo>
                  <a:lnTo>
                    <a:pt x="137071" y="31365"/>
                  </a:lnTo>
                  <a:lnTo>
                    <a:pt x="137852" y="29635"/>
                  </a:lnTo>
                  <a:lnTo>
                    <a:pt x="138299" y="28687"/>
                  </a:lnTo>
                  <a:lnTo>
                    <a:pt x="138857" y="27738"/>
                  </a:lnTo>
                  <a:lnTo>
                    <a:pt x="139415" y="26789"/>
                  </a:lnTo>
                  <a:lnTo>
                    <a:pt x="139973" y="25840"/>
                  </a:lnTo>
                  <a:lnTo>
                    <a:pt x="140587" y="24947"/>
                  </a:lnTo>
                  <a:lnTo>
                    <a:pt x="141201" y="24110"/>
                  </a:lnTo>
                  <a:lnTo>
                    <a:pt x="141870" y="23217"/>
                  </a:lnTo>
                  <a:lnTo>
                    <a:pt x="142540" y="22436"/>
                  </a:lnTo>
                  <a:lnTo>
                    <a:pt x="143210" y="21599"/>
                  </a:lnTo>
                  <a:lnTo>
                    <a:pt x="143935" y="20817"/>
                  </a:lnTo>
                  <a:lnTo>
                    <a:pt x="144717" y="20092"/>
                  </a:lnTo>
                  <a:lnTo>
                    <a:pt x="145442" y="19366"/>
                  </a:lnTo>
                  <a:lnTo>
                    <a:pt x="146224" y="18641"/>
                  </a:lnTo>
                  <a:lnTo>
                    <a:pt x="147061" y="17971"/>
                  </a:lnTo>
                  <a:lnTo>
                    <a:pt x="147898" y="17357"/>
                  </a:lnTo>
                  <a:lnTo>
                    <a:pt x="148735" y="16743"/>
                  </a:lnTo>
                  <a:lnTo>
                    <a:pt x="149572" y="16185"/>
                  </a:lnTo>
                  <a:lnTo>
                    <a:pt x="150465" y="15627"/>
                  </a:lnTo>
                  <a:lnTo>
                    <a:pt x="151358" y="15069"/>
                  </a:lnTo>
                  <a:lnTo>
                    <a:pt x="152251" y="14622"/>
                  </a:lnTo>
                  <a:lnTo>
                    <a:pt x="153144" y="14120"/>
                  </a:lnTo>
                  <a:lnTo>
                    <a:pt x="154093" y="13729"/>
                  </a:lnTo>
                  <a:lnTo>
                    <a:pt x="155042" y="13339"/>
                  </a:lnTo>
                  <a:lnTo>
                    <a:pt x="155990" y="12948"/>
                  </a:lnTo>
                  <a:lnTo>
                    <a:pt x="156939" y="12669"/>
                  </a:lnTo>
                  <a:lnTo>
                    <a:pt x="157888" y="12390"/>
                  </a:lnTo>
                  <a:lnTo>
                    <a:pt x="158893" y="12111"/>
                  </a:lnTo>
                  <a:lnTo>
                    <a:pt x="159841" y="11888"/>
                  </a:lnTo>
                  <a:lnTo>
                    <a:pt x="160846" y="11720"/>
                  </a:lnTo>
                  <a:lnTo>
                    <a:pt x="161851" y="11553"/>
                  </a:lnTo>
                  <a:lnTo>
                    <a:pt x="162855" y="11497"/>
                  </a:lnTo>
                  <a:lnTo>
                    <a:pt x="163860" y="11385"/>
                  </a:lnTo>
                  <a:close/>
                  <a:moveTo>
                    <a:pt x="184677" y="142428"/>
                  </a:moveTo>
                  <a:lnTo>
                    <a:pt x="185235" y="142484"/>
                  </a:lnTo>
                  <a:lnTo>
                    <a:pt x="185793" y="142540"/>
                  </a:lnTo>
                  <a:lnTo>
                    <a:pt x="186296" y="142707"/>
                  </a:lnTo>
                  <a:lnTo>
                    <a:pt x="186854" y="142875"/>
                  </a:lnTo>
                  <a:lnTo>
                    <a:pt x="187300" y="143098"/>
                  </a:lnTo>
                  <a:lnTo>
                    <a:pt x="187747" y="143377"/>
                  </a:lnTo>
                  <a:lnTo>
                    <a:pt x="188193" y="143712"/>
                  </a:lnTo>
                  <a:lnTo>
                    <a:pt x="188584" y="144103"/>
                  </a:lnTo>
                  <a:lnTo>
                    <a:pt x="188975" y="144493"/>
                  </a:lnTo>
                  <a:lnTo>
                    <a:pt x="189254" y="144884"/>
                  </a:lnTo>
                  <a:lnTo>
                    <a:pt x="189533" y="145330"/>
                  </a:lnTo>
                  <a:lnTo>
                    <a:pt x="189812" y="145833"/>
                  </a:lnTo>
                  <a:lnTo>
                    <a:pt x="189979" y="146335"/>
                  </a:lnTo>
                  <a:lnTo>
                    <a:pt x="190091" y="146893"/>
                  </a:lnTo>
                  <a:lnTo>
                    <a:pt x="190202" y="147451"/>
                  </a:lnTo>
                  <a:lnTo>
                    <a:pt x="190202" y="148009"/>
                  </a:lnTo>
                  <a:lnTo>
                    <a:pt x="190202" y="148567"/>
                  </a:lnTo>
                  <a:lnTo>
                    <a:pt x="190091" y="149125"/>
                  </a:lnTo>
                  <a:lnTo>
                    <a:pt x="189979" y="149628"/>
                  </a:lnTo>
                  <a:lnTo>
                    <a:pt x="189812" y="150186"/>
                  </a:lnTo>
                  <a:lnTo>
                    <a:pt x="189533" y="150632"/>
                  </a:lnTo>
                  <a:lnTo>
                    <a:pt x="189254" y="151079"/>
                  </a:lnTo>
                  <a:lnTo>
                    <a:pt x="188975" y="151525"/>
                  </a:lnTo>
                  <a:lnTo>
                    <a:pt x="188584" y="151916"/>
                  </a:lnTo>
                  <a:lnTo>
                    <a:pt x="188193" y="152307"/>
                  </a:lnTo>
                  <a:lnTo>
                    <a:pt x="187747" y="152586"/>
                  </a:lnTo>
                  <a:lnTo>
                    <a:pt x="187300" y="152865"/>
                  </a:lnTo>
                  <a:lnTo>
                    <a:pt x="186854" y="153144"/>
                  </a:lnTo>
                  <a:lnTo>
                    <a:pt x="186296" y="153311"/>
                  </a:lnTo>
                  <a:lnTo>
                    <a:pt x="185793" y="153423"/>
                  </a:lnTo>
                  <a:lnTo>
                    <a:pt x="185235" y="153534"/>
                  </a:lnTo>
                  <a:lnTo>
                    <a:pt x="184119" y="153534"/>
                  </a:lnTo>
                  <a:lnTo>
                    <a:pt x="183561" y="153423"/>
                  </a:lnTo>
                  <a:lnTo>
                    <a:pt x="183003" y="153311"/>
                  </a:lnTo>
                  <a:lnTo>
                    <a:pt x="182500" y="153144"/>
                  </a:lnTo>
                  <a:lnTo>
                    <a:pt x="181998" y="152865"/>
                  </a:lnTo>
                  <a:lnTo>
                    <a:pt x="181552" y="152586"/>
                  </a:lnTo>
                  <a:lnTo>
                    <a:pt x="181161" y="152307"/>
                  </a:lnTo>
                  <a:lnTo>
                    <a:pt x="180770" y="151916"/>
                  </a:lnTo>
                  <a:lnTo>
                    <a:pt x="180380" y="151525"/>
                  </a:lnTo>
                  <a:lnTo>
                    <a:pt x="180045" y="151079"/>
                  </a:lnTo>
                  <a:lnTo>
                    <a:pt x="179766" y="150632"/>
                  </a:lnTo>
                  <a:lnTo>
                    <a:pt x="179543" y="150186"/>
                  </a:lnTo>
                  <a:lnTo>
                    <a:pt x="179375" y="149628"/>
                  </a:lnTo>
                  <a:lnTo>
                    <a:pt x="179208" y="149125"/>
                  </a:lnTo>
                  <a:lnTo>
                    <a:pt x="179152" y="148567"/>
                  </a:lnTo>
                  <a:lnTo>
                    <a:pt x="179096" y="148009"/>
                  </a:lnTo>
                  <a:lnTo>
                    <a:pt x="179152" y="147451"/>
                  </a:lnTo>
                  <a:lnTo>
                    <a:pt x="179208" y="146893"/>
                  </a:lnTo>
                  <a:lnTo>
                    <a:pt x="179375" y="146335"/>
                  </a:lnTo>
                  <a:lnTo>
                    <a:pt x="179543" y="145833"/>
                  </a:lnTo>
                  <a:lnTo>
                    <a:pt x="179766" y="145330"/>
                  </a:lnTo>
                  <a:lnTo>
                    <a:pt x="180045" y="144884"/>
                  </a:lnTo>
                  <a:lnTo>
                    <a:pt x="180380" y="144493"/>
                  </a:lnTo>
                  <a:lnTo>
                    <a:pt x="180770" y="144103"/>
                  </a:lnTo>
                  <a:lnTo>
                    <a:pt x="181161" y="143712"/>
                  </a:lnTo>
                  <a:lnTo>
                    <a:pt x="181552" y="143377"/>
                  </a:lnTo>
                  <a:lnTo>
                    <a:pt x="181998" y="143098"/>
                  </a:lnTo>
                  <a:lnTo>
                    <a:pt x="182500" y="142875"/>
                  </a:lnTo>
                  <a:lnTo>
                    <a:pt x="183003" y="142707"/>
                  </a:lnTo>
                  <a:lnTo>
                    <a:pt x="183561" y="142540"/>
                  </a:lnTo>
                  <a:lnTo>
                    <a:pt x="184119" y="142484"/>
                  </a:lnTo>
                  <a:lnTo>
                    <a:pt x="184677" y="142428"/>
                  </a:lnTo>
                  <a:close/>
                  <a:moveTo>
                    <a:pt x="0" y="0"/>
                  </a:moveTo>
                  <a:lnTo>
                    <a:pt x="0" y="160734"/>
                  </a:lnTo>
                  <a:lnTo>
                    <a:pt x="285750" y="160734"/>
                  </a:lnTo>
                  <a:lnTo>
                    <a:pt x="2857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2" name="Google Shape;32;p26"/>
          <p:cNvSpPr txBox="1"/>
          <p:nvPr>
            <p:ph type="title"/>
          </p:nvPr>
        </p:nvSpPr>
        <p:spPr>
          <a:xfrm>
            <a:off x="457200" y="1425175"/>
            <a:ext cx="3101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3" name="Google Shape;33;p26"/>
          <p:cNvSpPr txBox="1"/>
          <p:nvPr>
            <p:ph idx="1" type="body"/>
          </p:nvPr>
        </p:nvSpPr>
        <p:spPr>
          <a:xfrm>
            <a:off x="457200" y="2419350"/>
            <a:ext cx="3101400" cy="18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556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indent="-3556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indent="-3556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34" name="Google Shape;34;p26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2 columns" type="twoColTx">
  <p:cSld name="TITLE_AND_TWO_COLUMNS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oogle Shape;36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458204" y="2372421"/>
            <a:ext cx="3533400" cy="261862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27"/>
          <p:cNvSpPr txBox="1"/>
          <p:nvPr>
            <p:ph type="title"/>
          </p:nvPr>
        </p:nvSpPr>
        <p:spPr>
          <a:xfrm>
            <a:off x="457200" y="1044175"/>
            <a:ext cx="63003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38" name="Google Shape;38;p27"/>
          <p:cNvSpPr txBox="1"/>
          <p:nvPr>
            <p:ph idx="1" type="body"/>
          </p:nvPr>
        </p:nvSpPr>
        <p:spPr>
          <a:xfrm>
            <a:off x="457200" y="2082325"/>
            <a:ext cx="2392500" cy="276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9" name="Google Shape;39;p27"/>
          <p:cNvSpPr txBox="1"/>
          <p:nvPr>
            <p:ph idx="2" type="body"/>
          </p:nvPr>
        </p:nvSpPr>
        <p:spPr>
          <a:xfrm>
            <a:off x="2993928" y="2082325"/>
            <a:ext cx="2392500" cy="276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40" name="Google Shape;40;p27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3 columns">
  <p:cSld name="TITLE_AND_TWO_COLUMNS_1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28"/>
          <p:cNvSpPr txBox="1"/>
          <p:nvPr>
            <p:ph type="title"/>
          </p:nvPr>
        </p:nvSpPr>
        <p:spPr>
          <a:xfrm>
            <a:off x="457200" y="1044175"/>
            <a:ext cx="63003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43" name="Google Shape;43;p28"/>
          <p:cNvSpPr txBox="1"/>
          <p:nvPr>
            <p:ph idx="1" type="body"/>
          </p:nvPr>
        </p:nvSpPr>
        <p:spPr>
          <a:xfrm>
            <a:off x="457200" y="2082325"/>
            <a:ext cx="2359800" cy="28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44" name="Google Shape;44;p28"/>
          <p:cNvSpPr txBox="1"/>
          <p:nvPr>
            <p:ph idx="2" type="body"/>
          </p:nvPr>
        </p:nvSpPr>
        <p:spPr>
          <a:xfrm>
            <a:off x="3392100" y="2082325"/>
            <a:ext cx="2359800" cy="28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45" name="Google Shape;45;p28"/>
          <p:cNvSpPr txBox="1"/>
          <p:nvPr>
            <p:ph idx="3" type="body"/>
          </p:nvPr>
        </p:nvSpPr>
        <p:spPr>
          <a:xfrm>
            <a:off x="6326997" y="2082325"/>
            <a:ext cx="2359800" cy="28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46" name="Google Shape;46;p28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872725" y="2225700"/>
            <a:ext cx="3118876" cy="2765399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29"/>
          <p:cNvSpPr txBox="1"/>
          <p:nvPr>
            <p:ph type="title"/>
          </p:nvPr>
        </p:nvSpPr>
        <p:spPr>
          <a:xfrm>
            <a:off x="457200" y="1044175"/>
            <a:ext cx="63003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50" name="Google Shape;50;p29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"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0"/>
          <p:cNvSpPr txBox="1"/>
          <p:nvPr>
            <p:ph type="title"/>
          </p:nvPr>
        </p:nvSpPr>
        <p:spPr>
          <a:xfrm>
            <a:off x="457200" y="1044175"/>
            <a:ext cx="63003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b="1" i="0" sz="4800" u="none" cap="none" strike="noStrik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b="1" i="0" sz="4800" u="none" cap="none" strike="noStrik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b="1" i="0" sz="4800" u="none" cap="none" strike="noStrik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b="1" i="0" sz="4800" u="none" cap="none" strike="noStrik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b="1" i="0" sz="4800" u="none" cap="none" strike="noStrik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b="1" i="0" sz="4800" u="none" cap="none" strike="noStrik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b="1" i="0" sz="4800" u="none" cap="none" strike="noStrik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b="1" i="0" sz="4800" u="none" cap="none" strike="noStrik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b="1" i="0" sz="4800" u="none" cap="none" strike="noStrik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7" name="Google Shape;7;p20"/>
          <p:cNvSpPr txBox="1"/>
          <p:nvPr>
            <p:ph idx="1" type="body"/>
          </p:nvPr>
        </p:nvSpPr>
        <p:spPr>
          <a:xfrm>
            <a:off x="457200" y="2038350"/>
            <a:ext cx="4929300" cy="18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68300" lvl="0" marL="45720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A7D86D"/>
              </a:buClr>
              <a:buSzPts val="2200"/>
              <a:buFont typeface="Muli"/>
              <a:buChar char="●"/>
              <a:defRPr b="0" i="0" sz="2200" u="none" cap="none" strike="noStrike">
                <a:solidFill>
                  <a:srgbClr val="65617D"/>
                </a:solidFill>
                <a:latin typeface="Muli"/>
                <a:ea typeface="Muli"/>
                <a:cs typeface="Muli"/>
                <a:sym typeface="Muli"/>
              </a:defRPr>
            </a:lvl1pPr>
            <a:lvl2pPr indent="-3683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"/>
              <a:buChar char="○"/>
              <a:defRPr b="0" i="0" sz="2200" u="none" cap="none" strike="noStrike">
                <a:solidFill>
                  <a:srgbClr val="65617D"/>
                </a:solidFill>
                <a:latin typeface="Muli"/>
                <a:ea typeface="Muli"/>
                <a:cs typeface="Muli"/>
                <a:sym typeface="Muli"/>
              </a:defRPr>
            </a:lvl2pPr>
            <a:lvl3pPr indent="-3683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"/>
              <a:buChar char="■"/>
              <a:defRPr b="0" i="0" sz="2200" u="none" cap="none" strike="noStrike">
                <a:solidFill>
                  <a:srgbClr val="65617D"/>
                </a:solidFill>
                <a:latin typeface="Muli"/>
                <a:ea typeface="Muli"/>
                <a:cs typeface="Muli"/>
                <a:sym typeface="Muli"/>
              </a:defRPr>
            </a:lvl3pPr>
            <a:lvl4pPr indent="-3683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"/>
              <a:buChar char="●"/>
              <a:defRPr b="0" i="0" sz="2200" u="none" cap="none" strike="noStrike">
                <a:solidFill>
                  <a:srgbClr val="65617D"/>
                </a:solidFill>
                <a:latin typeface="Muli"/>
                <a:ea typeface="Muli"/>
                <a:cs typeface="Muli"/>
                <a:sym typeface="Muli"/>
              </a:defRPr>
            </a:lvl4pPr>
            <a:lvl5pPr indent="-3683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"/>
              <a:buChar char="○"/>
              <a:defRPr b="0" i="0" sz="2200" u="none" cap="none" strike="noStrike">
                <a:solidFill>
                  <a:srgbClr val="65617D"/>
                </a:solidFill>
                <a:latin typeface="Muli"/>
                <a:ea typeface="Muli"/>
                <a:cs typeface="Muli"/>
                <a:sym typeface="Muli"/>
              </a:defRPr>
            </a:lvl5pPr>
            <a:lvl6pPr indent="-3683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"/>
              <a:buChar char="■"/>
              <a:defRPr b="0" i="0" sz="2200" u="none" cap="none" strike="noStrike">
                <a:solidFill>
                  <a:srgbClr val="65617D"/>
                </a:solidFill>
                <a:latin typeface="Muli"/>
                <a:ea typeface="Muli"/>
                <a:cs typeface="Muli"/>
                <a:sym typeface="Muli"/>
              </a:defRPr>
            </a:lvl6pPr>
            <a:lvl7pPr indent="-3683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"/>
              <a:buChar char="●"/>
              <a:defRPr b="0" i="0" sz="2200" u="none" cap="none" strike="noStrike">
                <a:solidFill>
                  <a:srgbClr val="65617D"/>
                </a:solidFill>
                <a:latin typeface="Muli"/>
                <a:ea typeface="Muli"/>
                <a:cs typeface="Muli"/>
                <a:sym typeface="Muli"/>
              </a:defRPr>
            </a:lvl7pPr>
            <a:lvl8pPr indent="-3683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"/>
              <a:buChar char="○"/>
              <a:defRPr b="0" i="0" sz="2200" u="none" cap="none" strike="noStrike">
                <a:solidFill>
                  <a:srgbClr val="65617D"/>
                </a:solidFill>
                <a:latin typeface="Muli"/>
                <a:ea typeface="Muli"/>
                <a:cs typeface="Muli"/>
                <a:sym typeface="Muli"/>
              </a:defRPr>
            </a:lvl8pPr>
            <a:lvl9pPr indent="-3683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"/>
              <a:buChar char="■"/>
              <a:defRPr b="0" i="0" sz="2200" u="none" cap="none" strike="noStrike">
                <a:solidFill>
                  <a:srgbClr val="65617D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  <p:sp>
        <p:nvSpPr>
          <p:cNvPr id="8" name="Google Shape;8;p20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4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Relationship Id="rId4" Type="http://schemas.openxmlformats.org/officeDocument/2006/relationships/image" Target="../media/image12.png"/><Relationship Id="rId5" Type="http://schemas.openxmlformats.org/officeDocument/2006/relationships/image" Target="../media/image1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Relationship Id="rId4" Type="http://schemas.openxmlformats.org/officeDocument/2006/relationships/image" Target="../media/image12.png"/><Relationship Id="rId5" Type="http://schemas.openxmlformats.org/officeDocument/2006/relationships/image" Target="../media/image2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3.png"/><Relationship Id="rId4" Type="http://schemas.openxmlformats.org/officeDocument/2006/relationships/image" Target="../media/image12.png"/><Relationship Id="rId5" Type="http://schemas.openxmlformats.org/officeDocument/2006/relationships/image" Target="../media/image2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0.png"/><Relationship Id="rId4" Type="http://schemas.openxmlformats.org/officeDocument/2006/relationships/image" Target="../media/image16.png"/><Relationship Id="rId5" Type="http://schemas.openxmlformats.org/officeDocument/2006/relationships/image" Target="../media/image19.png"/><Relationship Id="rId6" Type="http://schemas.openxmlformats.org/officeDocument/2006/relationships/image" Target="../media/image18.png"/><Relationship Id="rId7" Type="http://schemas.openxmlformats.org/officeDocument/2006/relationships/image" Target="../media/image1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Relationship Id="rId4" Type="http://schemas.openxmlformats.org/officeDocument/2006/relationships/image" Target="../media/image12.png"/><Relationship Id="rId5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Relationship Id="rId4" Type="http://schemas.openxmlformats.org/officeDocument/2006/relationships/image" Target="../media/image12.png"/><Relationship Id="rId5" Type="http://schemas.openxmlformats.org/officeDocument/2006/relationships/image" Target="../media/image2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219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"/>
          <p:cNvPicPr preferRelativeResize="0"/>
          <p:nvPr/>
        </p:nvPicPr>
        <p:blipFill rotWithShape="1">
          <a:blip r:embed="rId3">
            <a:alphaModFix amt="7000"/>
          </a:blip>
          <a:srcRect b="0" l="0" r="0" t="0"/>
          <a:stretch/>
        </p:blipFill>
        <p:spPr>
          <a:xfrm>
            <a:off x="-53725" y="-649550"/>
            <a:ext cx="9346949" cy="6375824"/>
          </a:xfrm>
          <a:prstGeom prst="rect">
            <a:avLst/>
          </a:prstGeom>
          <a:noFill/>
          <a:ln>
            <a:noFill/>
          </a:ln>
          <a:effectLst>
            <a:outerShdw blurRad="914400" rotWithShape="0" algn="bl" dir="5400000" dist="19050">
              <a:srgbClr val="000000">
                <a:alpha val="49411"/>
              </a:srgbClr>
            </a:outerShdw>
            <a:reflection blurRad="0" dir="5400000" dist="38100" endA="0" endPos="30000" fadeDir="5400012" kx="0" rotWithShape="0" algn="bl" stPos="0" sy="-100000" ky="0"/>
          </a:effectLst>
        </p:spPr>
      </p:pic>
      <p:pic>
        <p:nvPicPr>
          <p:cNvPr id="66" name="Google Shape;66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5399990">
            <a:off x="-1210438" y="604319"/>
            <a:ext cx="4903950" cy="6902661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978425" y="1603675"/>
            <a:ext cx="5946325" cy="1805875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"/>
          <p:cNvSpPr txBox="1"/>
          <p:nvPr/>
        </p:nvSpPr>
        <p:spPr>
          <a:xfrm>
            <a:off x="5704950" y="4453925"/>
            <a:ext cx="3333000" cy="45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lideraliga.wixsite.com/ofuturo</a:t>
            </a:r>
            <a:endParaRPr b="0" i="0" sz="1800" u="none" cap="none" strike="noStrike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71c7860b22_0_115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pt-BR">
                <a:solidFill>
                  <a:srgbClr val="FF0052"/>
                </a:solidFill>
              </a:rPr>
              <a:t>10</a:t>
            </a:r>
            <a:endParaRPr>
              <a:solidFill>
                <a:srgbClr val="FF0052"/>
              </a:solidFill>
            </a:endParaRPr>
          </a:p>
        </p:txBody>
      </p:sp>
      <p:sp>
        <p:nvSpPr>
          <p:cNvPr id="163" name="Google Shape;163;g71c7860b22_0_115"/>
          <p:cNvSpPr txBox="1"/>
          <p:nvPr>
            <p:ph idx="4294967295" type="ctrTitle"/>
          </p:nvPr>
        </p:nvSpPr>
        <p:spPr>
          <a:xfrm>
            <a:off x="744100" y="673475"/>
            <a:ext cx="76557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</a:pPr>
            <a:r>
              <a:rPr lang="pt-BR" sz="3600">
                <a:solidFill>
                  <a:srgbClr val="FF0052"/>
                </a:solidFill>
              </a:rPr>
              <a:t>Variáveis</a:t>
            </a:r>
            <a:endParaRPr b="1" i="0" sz="3600" u="none" cap="none" strike="noStrike">
              <a:solidFill>
                <a:srgbClr val="FF005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64" name="Google Shape;164;g71c7860b22_0_115"/>
          <p:cNvSpPr txBox="1"/>
          <p:nvPr>
            <p:ph idx="4294967295" type="subTitle"/>
          </p:nvPr>
        </p:nvSpPr>
        <p:spPr>
          <a:xfrm>
            <a:off x="685800" y="1682061"/>
            <a:ext cx="7989600" cy="22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FF0052"/>
                </a:solidFill>
              </a:rPr>
              <a:t>Fortemente Tipada</a:t>
            </a:r>
            <a:r>
              <a:rPr b="1" lang="pt-BR" sz="1800">
                <a:solidFill>
                  <a:srgbClr val="FF0052"/>
                </a:solidFill>
              </a:rPr>
              <a:t>: </a:t>
            </a:r>
            <a:r>
              <a:rPr b="1" lang="pt-BR" sz="1800">
                <a:solidFill>
                  <a:srgbClr val="65617D"/>
                </a:solidFill>
              </a:rPr>
              <a:t>isso significa que o “interpretador” do Python não faz coerções entre tipos não compatíveis</a:t>
            </a:r>
            <a:endParaRPr b="1" sz="1800">
              <a:solidFill>
                <a:srgbClr val="65617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65617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65617D"/>
                </a:solidFill>
              </a:rPr>
              <a:t>Se uma variável que é um </a:t>
            </a:r>
            <a:r>
              <a:rPr b="1" lang="pt-BR" sz="1800">
                <a:solidFill>
                  <a:srgbClr val="FF0052"/>
                </a:solidFill>
              </a:rPr>
              <a:t>inteiro</a:t>
            </a:r>
            <a:r>
              <a:rPr b="1" lang="pt-BR" sz="1800">
                <a:solidFill>
                  <a:srgbClr val="65617D"/>
                </a:solidFill>
              </a:rPr>
              <a:t> for somada com uma variável </a:t>
            </a:r>
            <a:r>
              <a:rPr b="1" lang="pt-BR" sz="1800">
                <a:solidFill>
                  <a:srgbClr val="FF0052"/>
                </a:solidFill>
              </a:rPr>
              <a:t>texto</a:t>
            </a:r>
            <a:r>
              <a:rPr b="1" lang="pt-BR" sz="1800">
                <a:solidFill>
                  <a:srgbClr val="65617D"/>
                </a:solidFill>
              </a:rPr>
              <a:t>...</a:t>
            </a:r>
            <a:endParaRPr b="1" sz="1800">
              <a:solidFill>
                <a:srgbClr val="FF005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005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65617D"/>
                </a:solidFill>
              </a:rPr>
              <a:t>Código!</a:t>
            </a:r>
            <a:endParaRPr b="1" sz="1800">
              <a:solidFill>
                <a:srgbClr val="65617D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uli"/>
              <a:buNone/>
            </a:pPr>
            <a:r>
              <a:t/>
            </a:r>
            <a:endParaRPr b="1" sz="1800">
              <a:solidFill>
                <a:srgbClr val="FF0052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uli"/>
              <a:buNone/>
            </a:pPr>
            <a:r>
              <a:t/>
            </a:r>
            <a:endParaRPr b="1" sz="1800">
              <a:solidFill>
                <a:srgbClr val="FF0052"/>
              </a:solidFill>
            </a:endParaRPr>
          </a:p>
        </p:txBody>
      </p:sp>
      <p:pic>
        <p:nvPicPr>
          <p:cNvPr id="165" name="Google Shape;165;g71c7860b22_0_1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600" y="210425"/>
            <a:ext cx="685800" cy="601809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g71c7860b22_0_115"/>
          <p:cNvSpPr txBox="1"/>
          <p:nvPr>
            <p:ph idx="4294967295" type="ctrTitle"/>
          </p:nvPr>
        </p:nvSpPr>
        <p:spPr>
          <a:xfrm>
            <a:off x="685800" y="349175"/>
            <a:ext cx="2807400" cy="324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</a:pPr>
            <a:r>
              <a:rPr b="0" lang="pt-BR" sz="1800">
                <a:solidFill>
                  <a:srgbClr val="000219"/>
                </a:solidFill>
              </a:rPr>
              <a:t>Curso de</a:t>
            </a:r>
            <a:r>
              <a:rPr b="1" i="0" lang="pt-BR" sz="1800" u="none" cap="none" strike="noStrik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pt-BR" sz="1800">
                <a:solidFill>
                  <a:srgbClr val="FF0052"/>
                </a:solidFill>
              </a:rPr>
              <a:t>Programação</a:t>
            </a:r>
            <a:endParaRPr b="1" i="0" sz="1800" u="none" cap="none" strike="noStrike">
              <a:solidFill>
                <a:srgbClr val="FF005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67" name="Google Shape;167;g71c7860b22_0_115"/>
          <p:cNvSpPr txBox="1"/>
          <p:nvPr>
            <p:ph idx="4294967295" type="ctrTitle"/>
          </p:nvPr>
        </p:nvSpPr>
        <p:spPr>
          <a:xfrm>
            <a:off x="6217275" y="349175"/>
            <a:ext cx="2067300" cy="324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</a:pPr>
            <a:r>
              <a:rPr b="0" i="0" lang="pt-BR" sz="1800" u="none" cap="none" strike="noStrike">
                <a:solidFill>
                  <a:srgbClr val="000219"/>
                </a:solidFill>
                <a:latin typeface="Poppins"/>
                <a:ea typeface="Poppins"/>
                <a:cs typeface="Poppins"/>
                <a:sym typeface="Poppins"/>
              </a:rPr>
              <a:t>A</a:t>
            </a:r>
            <a:r>
              <a:rPr b="0" lang="pt-BR" sz="1800">
                <a:solidFill>
                  <a:srgbClr val="000219"/>
                </a:solidFill>
              </a:rPr>
              <a:t>ula</a:t>
            </a:r>
            <a:r>
              <a:rPr b="1" i="0" lang="pt-BR" sz="1800" u="none" cap="none" strike="noStrik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pt-BR" sz="1800">
                <a:solidFill>
                  <a:srgbClr val="FF0052"/>
                </a:solidFill>
              </a:rPr>
              <a:t>2</a:t>
            </a:r>
            <a:endParaRPr b="1" i="0" sz="1800" u="none" cap="none" strike="noStrike">
              <a:solidFill>
                <a:srgbClr val="FF005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68" name="Google Shape;168;g71c7860b22_0_1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35825" y="168425"/>
            <a:ext cx="685800" cy="68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71c7860b22_0_135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pt-BR">
                <a:solidFill>
                  <a:srgbClr val="FF0052"/>
                </a:solidFill>
              </a:rPr>
              <a:t>11</a:t>
            </a:r>
            <a:endParaRPr>
              <a:solidFill>
                <a:srgbClr val="FF0052"/>
              </a:solidFill>
            </a:endParaRPr>
          </a:p>
        </p:txBody>
      </p:sp>
      <p:sp>
        <p:nvSpPr>
          <p:cNvPr id="174" name="Google Shape;174;g71c7860b22_0_135"/>
          <p:cNvSpPr txBox="1"/>
          <p:nvPr>
            <p:ph idx="4294967295" type="ctrTitle"/>
          </p:nvPr>
        </p:nvSpPr>
        <p:spPr>
          <a:xfrm>
            <a:off x="744100" y="673475"/>
            <a:ext cx="76557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</a:pPr>
            <a:r>
              <a:rPr lang="pt-BR" sz="3600">
                <a:solidFill>
                  <a:srgbClr val="FF0052"/>
                </a:solidFill>
              </a:rPr>
              <a:t>Variáveis</a:t>
            </a:r>
            <a:endParaRPr b="1" i="0" sz="3600" u="none" cap="none" strike="noStrike">
              <a:solidFill>
                <a:srgbClr val="FF005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75" name="Google Shape;175;g71c7860b22_0_135"/>
          <p:cNvSpPr txBox="1"/>
          <p:nvPr>
            <p:ph idx="4294967295" type="subTitle"/>
          </p:nvPr>
        </p:nvSpPr>
        <p:spPr>
          <a:xfrm>
            <a:off x="685800" y="1682061"/>
            <a:ext cx="7989600" cy="22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65617D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uli"/>
              <a:buNone/>
            </a:pPr>
            <a:r>
              <a:t/>
            </a:r>
            <a:endParaRPr b="1" sz="1800">
              <a:solidFill>
                <a:srgbClr val="FF0052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uli"/>
              <a:buNone/>
            </a:pPr>
            <a:r>
              <a:t/>
            </a:r>
            <a:endParaRPr b="1" sz="1800">
              <a:solidFill>
                <a:srgbClr val="FF0052"/>
              </a:solidFill>
            </a:endParaRPr>
          </a:p>
        </p:txBody>
      </p:sp>
      <p:pic>
        <p:nvPicPr>
          <p:cNvPr id="176" name="Google Shape;176;g71c7860b22_0_1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600" y="210425"/>
            <a:ext cx="685800" cy="601809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g71c7860b22_0_135"/>
          <p:cNvSpPr txBox="1"/>
          <p:nvPr>
            <p:ph idx="4294967295" type="ctrTitle"/>
          </p:nvPr>
        </p:nvSpPr>
        <p:spPr>
          <a:xfrm>
            <a:off x="685800" y="349175"/>
            <a:ext cx="2807400" cy="324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</a:pPr>
            <a:r>
              <a:rPr b="0" lang="pt-BR" sz="1800">
                <a:solidFill>
                  <a:srgbClr val="000219"/>
                </a:solidFill>
              </a:rPr>
              <a:t>Curso de</a:t>
            </a:r>
            <a:r>
              <a:rPr b="1" i="0" lang="pt-BR" sz="1800" u="none" cap="none" strike="noStrik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pt-BR" sz="1800">
                <a:solidFill>
                  <a:srgbClr val="FF0052"/>
                </a:solidFill>
              </a:rPr>
              <a:t>Programação</a:t>
            </a:r>
            <a:endParaRPr b="1" i="0" sz="1800" u="none" cap="none" strike="noStrike">
              <a:solidFill>
                <a:srgbClr val="FF005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78" name="Google Shape;178;g71c7860b22_0_135"/>
          <p:cNvSpPr txBox="1"/>
          <p:nvPr>
            <p:ph idx="4294967295" type="ctrTitle"/>
          </p:nvPr>
        </p:nvSpPr>
        <p:spPr>
          <a:xfrm>
            <a:off x="6217275" y="349175"/>
            <a:ext cx="2067300" cy="324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</a:pPr>
            <a:r>
              <a:rPr b="0" i="0" lang="pt-BR" sz="1800" u="none" cap="none" strike="noStrike">
                <a:solidFill>
                  <a:srgbClr val="000219"/>
                </a:solidFill>
                <a:latin typeface="Poppins"/>
                <a:ea typeface="Poppins"/>
                <a:cs typeface="Poppins"/>
                <a:sym typeface="Poppins"/>
              </a:rPr>
              <a:t>A</a:t>
            </a:r>
            <a:r>
              <a:rPr b="0" lang="pt-BR" sz="1800">
                <a:solidFill>
                  <a:srgbClr val="000219"/>
                </a:solidFill>
              </a:rPr>
              <a:t>ula</a:t>
            </a:r>
            <a:r>
              <a:rPr b="1" i="0" lang="pt-BR" sz="1800" u="none" cap="none" strike="noStrik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pt-BR" sz="1800">
                <a:solidFill>
                  <a:srgbClr val="FF0052"/>
                </a:solidFill>
              </a:rPr>
              <a:t>2</a:t>
            </a:r>
            <a:endParaRPr b="1" i="0" sz="1800" u="none" cap="none" strike="noStrike">
              <a:solidFill>
                <a:srgbClr val="FF005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79" name="Google Shape;179;g71c7860b22_0_1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35825" y="168425"/>
            <a:ext cx="685800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g71c7860b22_0_1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85975" y="1682050"/>
            <a:ext cx="4772025" cy="306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71c7860b22_0_125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pt-BR">
                <a:solidFill>
                  <a:srgbClr val="FF0052"/>
                </a:solidFill>
              </a:rPr>
              <a:t>12</a:t>
            </a:r>
            <a:endParaRPr>
              <a:solidFill>
                <a:srgbClr val="FF0052"/>
              </a:solidFill>
            </a:endParaRPr>
          </a:p>
        </p:txBody>
      </p:sp>
      <p:sp>
        <p:nvSpPr>
          <p:cNvPr id="186" name="Google Shape;186;g71c7860b22_0_125"/>
          <p:cNvSpPr txBox="1"/>
          <p:nvPr>
            <p:ph idx="4294967295" type="ctrTitle"/>
          </p:nvPr>
        </p:nvSpPr>
        <p:spPr>
          <a:xfrm>
            <a:off x="744100" y="673475"/>
            <a:ext cx="76557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</a:pPr>
            <a:r>
              <a:rPr lang="pt-BR" sz="3600">
                <a:solidFill>
                  <a:srgbClr val="FF0052"/>
                </a:solidFill>
              </a:rPr>
              <a:t>Variáveis</a:t>
            </a:r>
            <a:endParaRPr b="1" i="0" sz="3600" u="none" cap="none" strike="noStrike">
              <a:solidFill>
                <a:srgbClr val="FF005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87" name="Google Shape;187;g71c7860b22_0_125"/>
          <p:cNvSpPr txBox="1"/>
          <p:nvPr>
            <p:ph idx="4294967295" type="subTitle"/>
          </p:nvPr>
        </p:nvSpPr>
        <p:spPr>
          <a:xfrm>
            <a:off x="685800" y="1682061"/>
            <a:ext cx="7989600" cy="22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FF0052"/>
                </a:solidFill>
              </a:rPr>
              <a:t>Orientada a Objeto</a:t>
            </a:r>
            <a:r>
              <a:rPr b="1" lang="pt-BR" sz="1800">
                <a:solidFill>
                  <a:srgbClr val="FF0052"/>
                </a:solidFill>
              </a:rPr>
              <a:t>: </a:t>
            </a:r>
            <a:r>
              <a:rPr b="1" lang="pt-BR" sz="1800">
                <a:solidFill>
                  <a:srgbClr val="65617D"/>
                </a:solidFill>
              </a:rPr>
              <a:t>na programação entende-se que um </a:t>
            </a:r>
            <a:r>
              <a:rPr b="1" lang="pt-BR" sz="1800">
                <a:solidFill>
                  <a:srgbClr val="FF0052"/>
                </a:solidFill>
              </a:rPr>
              <a:t>objeto</a:t>
            </a:r>
            <a:r>
              <a:rPr b="1" lang="pt-BR" sz="1800">
                <a:solidFill>
                  <a:srgbClr val="65617D"/>
                </a:solidFill>
              </a:rPr>
              <a:t> como um elemento dotado de complexidade.</a:t>
            </a:r>
            <a:endParaRPr b="1" sz="1800">
              <a:solidFill>
                <a:srgbClr val="65617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65617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65617D"/>
                </a:solidFill>
              </a:rPr>
              <a:t>As variáveis não são algo simplesmente monolítico, cada tipo de variável possui seus </a:t>
            </a:r>
            <a:r>
              <a:rPr b="1" lang="pt-BR" sz="1800">
                <a:solidFill>
                  <a:srgbClr val="FF0052"/>
                </a:solidFill>
              </a:rPr>
              <a:t>métodos</a:t>
            </a:r>
            <a:r>
              <a:rPr b="1" lang="pt-BR" sz="1800">
                <a:solidFill>
                  <a:srgbClr val="65617D"/>
                </a:solidFill>
              </a:rPr>
              <a:t> e </a:t>
            </a:r>
            <a:r>
              <a:rPr b="1" lang="pt-BR" sz="1800">
                <a:solidFill>
                  <a:srgbClr val="FF0052"/>
                </a:solidFill>
              </a:rPr>
              <a:t>características</a:t>
            </a:r>
            <a:endParaRPr b="1" sz="1800">
              <a:solidFill>
                <a:srgbClr val="FF005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005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65617D"/>
                </a:solidFill>
              </a:rPr>
              <a:t>Código!</a:t>
            </a:r>
            <a:endParaRPr b="1" sz="1800">
              <a:solidFill>
                <a:srgbClr val="65617D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uli"/>
              <a:buNone/>
            </a:pPr>
            <a:r>
              <a:t/>
            </a:r>
            <a:endParaRPr b="1" sz="1800">
              <a:solidFill>
                <a:srgbClr val="FF0052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uli"/>
              <a:buNone/>
            </a:pPr>
            <a:r>
              <a:t/>
            </a:r>
            <a:endParaRPr b="1" sz="1800">
              <a:solidFill>
                <a:srgbClr val="FF0052"/>
              </a:solidFill>
            </a:endParaRPr>
          </a:p>
        </p:txBody>
      </p:sp>
      <p:pic>
        <p:nvPicPr>
          <p:cNvPr id="188" name="Google Shape;188;g71c7860b22_0_1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600" y="210425"/>
            <a:ext cx="685800" cy="601809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g71c7860b22_0_125"/>
          <p:cNvSpPr txBox="1"/>
          <p:nvPr>
            <p:ph idx="4294967295" type="ctrTitle"/>
          </p:nvPr>
        </p:nvSpPr>
        <p:spPr>
          <a:xfrm>
            <a:off x="685800" y="349175"/>
            <a:ext cx="2807400" cy="324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</a:pPr>
            <a:r>
              <a:rPr b="0" lang="pt-BR" sz="1800">
                <a:solidFill>
                  <a:srgbClr val="000219"/>
                </a:solidFill>
              </a:rPr>
              <a:t>Curso de</a:t>
            </a:r>
            <a:r>
              <a:rPr b="1" i="0" lang="pt-BR" sz="1800" u="none" cap="none" strike="noStrik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pt-BR" sz="1800">
                <a:solidFill>
                  <a:srgbClr val="FF0052"/>
                </a:solidFill>
              </a:rPr>
              <a:t>Programação</a:t>
            </a:r>
            <a:endParaRPr b="1" i="0" sz="1800" u="none" cap="none" strike="noStrike">
              <a:solidFill>
                <a:srgbClr val="FF005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90" name="Google Shape;190;g71c7860b22_0_125"/>
          <p:cNvSpPr txBox="1"/>
          <p:nvPr>
            <p:ph idx="4294967295" type="ctrTitle"/>
          </p:nvPr>
        </p:nvSpPr>
        <p:spPr>
          <a:xfrm>
            <a:off x="6217275" y="349175"/>
            <a:ext cx="2067300" cy="324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</a:pPr>
            <a:r>
              <a:rPr b="0" i="0" lang="pt-BR" sz="1800" u="none" cap="none" strike="noStrike">
                <a:solidFill>
                  <a:srgbClr val="000219"/>
                </a:solidFill>
                <a:latin typeface="Poppins"/>
                <a:ea typeface="Poppins"/>
                <a:cs typeface="Poppins"/>
                <a:sym typeface="Poppins"/>
              </a:rPr>
              <a:t>A</a:t>
            </a:r>
            <a:r>
              <a:rPr b="0" lang="pt-BR" sz="1800">
                <a:solidFill>
                  <a:srgbClr val="000219"/>
                </a:solidFill>
              </a:rPr>
              <a:t>ula</a:t>
            </a:r>
            <a:r>
              <a:rPr b="1" i="0" lang="pt-BR" sz="1800" u="none" cap="none" strike="noStrik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pt-BR" sz="1800">
                <a:solidFill>
                  <a:srgbClr val="FF0052"/>
                </a:solidFill>
              </a:rPr>
              <a:t>2</a:t>
            </a:r>
            <a:endParaRPr b="1" i="0" sz="1800" u="none" cap="none" strike="noStrike">
              <a:solidFill>
                <a:srgbClr val="FF005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91" name="Google Shape;191;g71c7860b22_0_1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35825" y="168425"/>
            <a:ext cx="685800" cy="68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71e9f7fcdc_0_0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pt-BR">
                <a:solidFill>
                  <a:srgbClr val="FF0052"/>
                </a:solidFill>
              </a:rPr>
              <a:t>13</a:t>
            </a:r>
            <a:endParaRPr>
              <a:solidFill>
                <a:srgbClr val="FF0052"/>
              </a:solidFill>
            </a:endParaRPr>
          </a:p>
        </p:txBody>
      </p:sp>
      <p:sp>
        <p:nvSpPr>
          <p:cNvPr id="197" name="Google Shape;197;g71e9f7fcdc_0_0"/>
          <p:cNvSpPr txBox="1"/>
          <p:nvPr>
            <p:ph idx="4294967295" type="ctrTitle"/>
          </p:nvPr>
        </p:nvSpPr>
        <p:spPr>
          <a:xfrm>
            <a:off x="744100" y="673475"/>
            <a:ext cx="76557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</a:pPr>
            <a:r>
              <a:rPr lang="pt-BR" sz="3600">
                <a:solidFill>
                  <a:srgbClr val="FF0052"/>
                </a:solidFill>
              </a:rPr>
              <a:t>Variáveis</a:t>
            </a:r>
            <a:endParaRPr b="1" i="0" sz="3600" u="none" cap="none" strike="noStrike">
              <a:solidFill>
                <a:srgbClr val="FF005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98" name="Google Shape;198;g71e9f7fcdc_0_0"/>
          <p:cNvSpPr txBox="1"/>
          <p:nvPr>
            <p:ph idx="4294967295" type="subTitle"/>
          </p:nvPr>
        </p:nvSpPr>
        <p:spPr>
          <a:xfrm>
            <a:off x="685800" y="1682061"/>
            <a:ext cx="7989600" cy="22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65617D"/>
                </a:solidFill>
              </a:rPr>
              <a:t>Atribuição de variáveis</a:t>
            </a:r>
            <a:endParaRPr b="1" sz="1800">
              <a:solidFill>
                <a:srgbClr val="65617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65617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65617D"/>
                </a:solidFill>
              </a:rPr>
              <a:t>Variáveis não precisam aceitar apenas informações (números, booleano, textos, etc). Elas podem aceitar também outras </a:t>
            </a:r>
            <a:r>
              <a:rPr b="1" lang="pt-BR" sz="1800">
                <a:solidFill>
                  <a:srgbClr val="FF0052"/>
                </a:solidFill>
              </a:rPr>
              <a:t>variáveis como informações.</a:t>
            </a:r>
            <a:endParaRPr b="1" sz="1800">
              <a:solidFill>
                <a:srgbClr val="FF005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65617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65617D"/>
                </a:solidFill>
              </a:rPr>
              <a:t>Código!</a:t>
            </a:r>
            <a:endParaRPr b="1" sz="1800">
              <a:solidFill>
                <a:srgbClr val="65617D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uli"/>
              <a:buNone/>
            </a:pPr>
            <a:r>
              <a:t/>
            </a:r>
            <a:endParaRPr b="1" sz="1800">
              <a:solidFill>
                <a:srgbClr val="FF0052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uli"/>
              <a:buNone/>
            </a:pPr>
            <a:r>
              <a:t/>
            </a:r>
            <a:endParaRPr b="1" sz="1800">
              <a:solidFill>
                <a:srgbClr val="FF0052"/>
              </a:solidFill>
            </a:endParaRPr>
          </a:p>
        </p:txBody>
      </p:sp>
      <p:pic>
        <p:nvPicPr>
          <p:cNvPr id="199" name="Google Shape;199;g71e9f7fcdc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600" y="210425"/>
            <a:ext cx="685800" cy="601809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g71e9f7fcdc_0_0"/>
          <p:cNvSpPr txBox="1"/>
          <p:nvPr>
            <p:ph idx="4294967295" type="ctrTitle"/>
          </p:nvPr>
        </p:nvSpPr>
        <p:spPr>
          <a:xfrm>
            <a:off x="685800" y="349175"/>
            <a:ext cx="2807400" cy="324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</a:pPr>
            <a:r>
              <a:rPr b="0" lang="pt-BR" sz="1800">
                <a:solidFill>
                  <a:srgbClr val="000219"/>
                </a:solidFill>
              </a:rPr>
              <a:t>Curso de</a:t>
            </a:r>
            <a:r>
              <a:rPr b="1" i="0" lang="pt-BR" sz="1800" u="none" cap="none" strike="noStrik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pt-BR" sz="1800">
                <a:solidFill>
                  <a:srgbClr val="FF0052"/>
                </a:solidFill>
              </a:rPr>
              <a:t>Programação</a:t>
            </a:r>
            <a:endParaRPr b="1" i="0" sz="1800" u="none" cap="none" strike="noStrike">
              <a:solidFill>
                <a:srgbClr val="FF005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01" name="Google Shape;201;g71e9f7fcdc_0_0"/>
          <p:cNvSpPr txBox="1"/>
          <p:nvPr>
            <p:ph idx="4294967295" type="ctrTitle"/>
          </p:nvPr>
        </p:nvSpPr>
        <p:spPr>
          <a:xfrm>
            <a:off x="6217275" y="349175"/>
            <a:ext cx="2067300" cy="324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</a:pPr>
            <a:r>
              <a:rPr b="0" i="0" lang="pt-BR" sz="1800" u="none" cap="none" strike="noStrike">
                <a:solidFill>
                  <a:srgbClr val="000219"/>
                </a:solidFill>
                <a:latin typeface="Poppins"/>
                <a:ea typeface="Poppins"/>
                <a:cs typeface="Poppins"/>
                <a:sym typeface="Poppins"/>
              </a:rPr>
              <a:t>A</a:t>
            </a:r>
            <a:r>
              <a:rPr b="0" lang="pt-BR" sz="1800">
                <a:solidFill>
                  <a:srgbClr val="000219"/>
                </a:solidFill>
              </a:rPr>
              <a:t>ula</a:t>
            </a:r>
            <a:r>
              <a:rPr b="1" i="0" lang="pt-BR" sz="1800" u="none" cap="none" strike="noStrik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pt-BR" sz="1800">
                <a:solidFill>
                  <a:srgbClr val="FF0052"/>
                </a:solidFill>
              </a:rPr>
              <a:t>2</a:t>
            </a:r>
            <a:endParaRPr b="1" i="0" sz="1800" u="none" cap="none" strike="noStrike">
              <a:solidFill>
                <a:srgbClr val="FF005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02" name="Google Shape;202;g71e9f7fcdc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35825" y="168425"/>
            <a:ext cx="685800" cy="68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71e9f7fcdc_0_10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pt-BR">
                <a:solidFill>
                  <a:srgbClr val="FF0052"/>
                </a:solidFill>
              </a:rPr>
              <a:t>14</a:t>
            </a:r>
            <a:endParaRPr>
              <a:solidFill>
                <a:srgbClr val="FF0052"/>
              </a:solidFill>
            </a:endParaRPr>
          </a:p>
        </p:txBody>
      </p:sp>
      <p:sp>
        <p:nvSpPr>
          <p:cNvPr id="208" name="Google Shape;208;g71e9f7fcdc_0_10"/>
          <p:cNvSpPr txBox="1"/>
          <p:nvPr>
            <p:ph idx="4294967295" type="ctrTitle"/>
          </p:nvPr>
        </p:nvSpPr>
        <p:spPr>
          <a:xfrm>
            <a:off x="744100" y="673475"/>
            <a:ext cx="76557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</a:pPr>
            <a:r>
              <a:rPr lang="pt-BR" sz="3600">
                <a:solidFill>
                  <a:srgbClr val="FF0052"/>
                </a:solidFill>
              </a:rPr>
              <a:t>Variáveis</a:t>
            </a:r>
            <a:endParaRPr b="1" i="0" sz="3600" u="none" cap="none" strike="noStrike">
              <a:solidFill>
                <a:srgbClr val="FF005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09" name="Google Shape;209;g71e9f7fcdc_0_10"/>
          <p:cNvSpPr txBox="1"/>
          <p:nvPr>
            <p:ph idx="4294967295" type="subTitle"/>
          </p:nvPr>
        </p:nvSpPr>
        <p:spPr>
          <a:xfrm>
            <a:off x="685800" y="1682061"/>
            <a:ext cx="7989600" cy="22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65617D"/>
                </a:solidFill>
              </a:rPr>
              <a:t>Exercícios!</a:t>
            </a:r>
            <a:endParaRPr b="1" sz="1800">
              <a:solidFill>
                <a:srgbClr val="65617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005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FF0052"/>
                </a:solidFill>
              </a:rPr>
              <a:t>15min para resolverem</a:t>
            </a:r>
            <a:endParaRPr b="1" sz="1800">
              <a:solidFill>
                <a:srgbClr val="FF0052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uli"/>
              <a:buNone/>
            </a:pPr>
            <a:r>
              <a:t/>
            </a:r>
            <a:endParaRPr b="1" sz="1800">
              <a:solidFill>
                <a:srgbClr val="FF0052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uli"/>
              <a:buNone/>
            </a:pPr>
            <a:r>
              <a:t/>
            </a:r>
            <a:endParaRPr b="1" sz="1800">
              <a:solidFill>
                <a:srgbClr val="FF0052"/>
              </a:solidFill>
            </a:endParaRPr>
          </a:p>
        </p:txBody>
      </p:sp>
      <p:pic>
        <p:nvPicPr>
          <p:cNvPr id="210" name="Google Shape;210;g71e9f7fcdc_0_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600" y="210425"/>
            <a:ext cx="685800" cy="601809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g71e9f7fcdc_0_10"/>
          <p:cNvSpPr txBox="1"/>
          <p:nvPr>
            <p:ph idx="4294967295" type="ctrTitle"/>
          </p:nvPr>
        </p:nvSpPr>
        <p:spPr>
          <a:xfrm>
            <a:off x="685800" y="349175"/>
            <a:ext cx="2807400" cy="324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</a:pPr>
            <a:r>
              <a:rPr b="0" lang="pt-BR" sz="1800">
                <a:solidFill>
                  <a:srgbClr val="000219"/>
                </a:solidFill>
              </a:rPr>
              <a:t>Curso de</a:t>
            </a:r>
            <a:r>
              <a:rPr b="1" i="0" lang="pt-BR" sz="1800" u="none" cap="none" strike="noStrik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pt-BR" sz="1800">
                <a:solidFill>
                  <a:srgbClr val="FF0052"/>
                </a:solidFill>
              </a:rPr>
              <a:t>Programação</a:t>
            </a:r>
            <a:endParaRPr b="1" i="0" sz="1800" u="none" cap="none" strike="noStrike">
              <a:solidFill>
                <a:srgbClr val="FF005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12" name="Google Shape;212;g71e9f7fcdc_0_10"/>
          <p:cNvSpPr txBox="1"/>
          <p:nvPr>
            <p:ph idx="4294967295" type="ctrTitle"/>
          </p:nvPr>
        </p:nvSpPr>
        <p:spPr>
          <a:xfrm>
            <a:off x="6217275" y="349175"/>
            <a:ext cx="2067300" cy="324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</a:pPr>
            <a:r>
              <a:rPr b="0" i="0" lang="pt-BR" sz="1800" u="none" cap="none" strike="noStrike">
                <a:solidFill>
                  <a:srgbClr val="000219"/>
                </a:solidFill>
                <a:latin typeface="Poppins"/>
                <a:ea typeface="Poppins"/>
                <a:cs typeface="Poppins"/>
                <a:sym typeface="Poppins"/>
              </a:rPr>
              <a:t>A</a:t>
            </a:r>
            <a:r>
              <a:rPr b="0" lang="pt-BR" sz="1800">
                <a:solidFill>
                  <a:srgbClr val="000219"/>
                </a:solidFill>
              </a:rPr>
              <a:t>ula</a:t>
            </a:r>
            <a:r>
              <a:rPr b="1" i="0" lang="pt-BR" sz="1800" u="none" cap="none" strike="noStrik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pt-BR" sz="1800">
                <a:solidFill>
                  <a:srgbClr val="FF0052"/>
                </a:solidFill>
              </a:rPr>
              <a:t>2</a:t>
            </a:r>
            <a:endParaRPr b="1" i="0" sz="1800" u="none" cap="none" strike="noStrike">
              <a:solidFill>
                <a:srgbClr val="FF005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13" name="Google Shape;213;g71e9f7fcdc_0_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35825" y="168425"/>
            <a:ext cx="685800" cy="68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7286702c2a_0_0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pt-BR">
                <a:solidFill>
                  <a:srgbClr val="FF0052"/>
                </a:solidFill>
              </a:rPr>
              <a:t>15</a:t>
            </a:r>
            <a:endParaRPr>
              <a:solidFill>
                <a:srgbClr val="FF0052"/>
              </a:solidFill>
            </a:endParaRPr>
          </a:p>
        </p:txBody>
      </p:sp>
      <p:sp>
        <p:nvSpPr>
          <p:cNvPr id="219" name="Google Shape;219;g7286702c2a_0_0"/>
          <p:cNvSpPr txBox="1"/>
          <p:nvPr>
            <p:ph idx="4294967295" type="ctrTitle"/>
          </p:nvPr>
        </p:nvSpPr>
        <p:spPr>
          <a:xfrm>
            <a:off x="744100" y="673475"/>
            <a:ext cx="76557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</a:pPr>
            <a:r>
              <a:rPr lang="pt-BR" sz="3600">
                <a:solidFill>
                  <a:srgbClr val="FF0052"/>
                </a:solidFill>
              </a:rPr>
              <a:t>Tipo Composto</a:t>
            </a:r>
            <a:endParaRPr b="1" i="0" sz="3600" u="none" cap="none" strike="noStrike">
              <a:solidFill>
                <a:srgbClr val="FF005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20" name="Google Shape;220;g7286702c2a_0_0"/>
          <p:cNvSpPr txBox="1"/>
          <p:nvPr>
            <p:ph idx="4294967295" type="subTitle"/>
          </p:nvPr>
        </p:nvSpPr>
        <p:spPr>
          <a:xfrm>
            <a:off x="685800" y="1682061"/>
            <a:ext cx="7989600" cy="22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uli"/>
              <a:buNone/>
            </a:pPr>
            <a:r>
              <a:rPr b="1" lang="pt-BR" sz="1800">
                <a:solidFill>
                  <a:srgbClr val="65617D"/>
                </a:solidFill>
              </a:rPr>
              <a:t>Em Python existem variáveis chamadas de tipos compostos. Elas são chamadas assim, pois podem carregar mais de uma “informação” consigo.</a:t>
            </a:r>
            <a:endParaRPr b="1" sz="1800">
              <a:solidFill>
                <a:srgbClr val="65617D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uli"/>
              <a:buNone/>
            </a:pPr>
            <a:r>
              <a:t/>
            </a:r>
            <a:endParaRPr b="1" sz="1800">
              <a:solidFill>
                <a:srgbClr val="65617D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uli"/>
              <a:buNone/>
            </a:pPr>
            <a:r>
              <a:rPr b="1" lang="pt-BR" sz="1800">
                <a:solidFill>
                  <a:srgbClr val="65617D"/>
                </a:solidFill>
              </a:rPr>
              <a:t>São elas: </a:t>
            </a:r>
            <a:r>
              <a:rPr b="1" lang="pt-BR" sz="1800">
                <a:solidFill>
                  <a:srgbClr val="FF0052"/>
                </a:solidFill>
              </a:rPr>
              <a:t>Listas [ ], Tuplas ( ), Dicionários { }</a:t>
            </a:r>
            <a:endParaRPr b="1" sz="1800">
              <a:solidFill>
                <a:srgbClr val="FF0052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uli"/>
              <a:buNone/>
            </a:pPr>
            <a:r>
              <a:t/>
            </a:r>
            <a:endParaRPr b="1" sz="1800">
              <a:solidFill>
                <a:srgbClr val="FF0052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uli"/>
              <a:buNone/>
            </a:pPr>
            <a:r>
              <a:rPr b="1" lang="pt-BR" sz="1800">
                <a:solidFill>
                  <a:srgbClr val="65617D"/>
                </a:solidFill>
              </a:rPr>
              <a:t>São também chamadas de </a:t>
            </a:r>
            <a:r>
              <a:rPr b="1" lang="pt-BR" sz="1800">
                <a:solidFill>
                  <a:srgbClr val="FF0052"/>
                </a:solidFill>
              </a:rPr>
              <a:t>Estrutura de Dados</a:t>
            </a:r>
            <a:endParaRPr b="1" sz="1800">
              <a:solidFill>
                <a:srgbClr val="FF0052"/>
              </a:solidFill>
            </a:endParaRPr>
          </a:p>
        </p:txBody>
      </p:sp>
      <p:pic>
        <p:nvPicPr>
          <p:cNvPr id="221" name="Google Shape;221;g7286702c2a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600" y="210425"/>
            <a:ext cx="685800" cy="601809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g7286702c2a_0_0"/>
          <p:cNvSpPr txBox="1"/>
          <p:nvPr>
            <p:ph idx="4294967295" type="ctrTitle"/>
          </p:nvPr>
        </p:nvSpPr>
        <p:spPr>
          <a:xfrm>
            <a:off x="685800" y="349175"/>
            <a:ext cx="2807400" cy="324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</a:pPr>
            <a:r>
              <a:rPr b="0" lang="pt-BR" sz="1800">
                <a:solidFill>
                  <a:srgbClr val="000219"/>
                </a:solidFill>
              </a:rPr>
              <a:t>Curso de</a:t>
            </a:r>
            <a:r>
              <a:rPr b="1" i="0" lang="pt-BR" sz="1800" u="none" cap="none" strike="noStrik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pt-BR" sz="1800">
                <a:solidFill>
                  <a:srgbClr val="FF0052"/>
                </a:solidFill>
              </a:rPr>
              <a:t>Programação</a:t>
            </a:r>
            <a:endParaRPr b="1" i="0" sz="1800" u="none" cap="none" strike="noStrike">
              <a:solidFill>
                <a:srgbClr val="FF005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23" name="Google Shape;223;g7286702c2a_0_0"/>
          <p:cNvSpPr txBox="1"/>
          <p:nvPr>
            <p:ph idx="4294967295" type="ctrTitle"/>
          </p:nvPr>
        </p:nvSpPr>
        <p:spPr>
          <a:xfrm>
            <a:off x="6217275" y="349175"/>
            <a:ext cx="2067300" cy="324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</a:pPr>
            <a:r>
              <a:rPr b="0" i="0" lang="pt-BR" sz="1800" u="none" cap="none" strike="noStrike">
                <a:solidFill>
                  <a:srgbClr val="000219"/>
                </a:solidFill>
                <a:latin typeface="Poppins"/>
                <a:ea typeface="Poppins"/>
                <a:cs typeface="Poppins"/>
                <a:sym typeface="Poppins"/>
              </a:rPr>
              <a:t>A</a:t>
            </a:r>
            <a:r>
              <a:rPr b="0" lang="pt-BR" sz="1800">
                <a:solidFill>
                  <a:srgbClr val="000219"/>
                </a:solidFill>
              </a:rPr>
              <a:t>ula</a:t>
            </a:r>
            <a:r>
              <a:rPr b="1" i="0" lang="pt-BR" sz="1800" u="none" cap="none" strike="noStrik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pt-BR" sz="1800">
                <a:solidFill>
                  <a:srgbClr val="FF0052"/>
                </a:solidFill>
              </a:rPr>
              <a:t>2</a:t>
            </a:r>
            <a:endParaRPr b="1" i="0" sz="1800" u="none" cap="none" strike="noStrike">
              <a:solidFill>
                <a:srgbClr val="FF005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24" name="Google Shape;224;g7286702c2a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35825" y="168425"/>
            <a:ext cx="685800" cy="68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7286702c2a_0_10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pt-BR">
                <a:solidFill>
                  <a:srgbClr val="FF0052"/>
                </a:solidFill>
              </a:rPr>
              <a:t>16</a:t>
            </a:r>
            <a:endParaRPr>
              <a:solidFill>
                <a:srgbClr val="FF0052"/>
              </a:solidFill>
            </a:endParaRPr>
          </a:p>
        </p:txBody>
      </p:sp>
      <p:sp>
        <p:nvSpPr>
          <p:cNvPr id="230" name="Google Shape;230;g7286702c2a_0_10"/>
          <p:cNvSpPr txBox="1"/>
          <p:nvPr>
            <p:ph idx="4294967295" type="ctrTitle"/>
          </p:nvPr>
        </p:nvSpPr>
        <p:spPr>
          <a:xfrm>
            <a:off x="744100" y="673475"/>
            <a:ext cx="76557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</a:pPr>
            <a:r>
              <a:rPr lang="pt-BR" sz="3600">
                <a:solidFill>
                  <a:srgbClr val="FF0052"/>
                </a:solidFill>
              </a:rPr>
              <a:t>Listas</a:t>
            </a:r>
            <a:endParaRPr b="1" i="0" sz="3600" u="none" cap="none" strike="noStrike">
              <a:solidFill>
                <a:srgbClr val="FF005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31" name="Google Shape;231;g7286702c2a_0_10"/>
          <p:cNvSpPr txBox="1"/>
          <p:nvPr>
            <p:ph idx="4294967295" type="subTitle"/>
          </p:nvPr>
        </p:nvSpPr>
        <p:spPr>
          <a:xfrm>
            <a:off x="685800" y="1682061"/>
            <a:ext cx="7989600" cy="22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uli"/>
              <a:buNone/>
            </a:pPr>
            <a:r>
              <a:rPr b="1" lang="pt-BR" sz="1800">
                <a:solidFill>
                  <a:srgbClr val="65617D"/>
                </a:solidFill>
              </a:rPr>
              <a:t>As listas podem ser comparadas com…</a:t>
            </a:r>
            <a:r>
              <a:rPr b="1" lang="pt-BR" sz="1800">
                <a:solidFill>
                  <a:srgbClr val="65617D"/>
                </a:solidFill>
              </a:rPr>
              <a:t> </a:t>
            </a:r>
            <a:r>
              <a:rPr b="1" lang="pt-BR" sz="1800">
                <a:solidFill>
                  <a:srgbClr val="FF0052"/>
                </a:solidFill>
              </a:rPr>
              <a:t>uma lista de supermercado</a:t>
            </a:r>
            <a:endParaRPr b="1" sz="1800">
              <a:solidFill>
                <a:srgbClr val="FF0052"/>
              </a:solidFill>
            </a:endParaRPr>
          </a:p>
        </p:txBody>
      </p:sp>
      <p:pic>
        <p:nvPicPr>
          <p:cNvPr id="232" name="Google Shape;232;g7286702c2a_0_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600" y="210425"/>
            <a:ext cx="685800" cy="601809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g7286702c2a_0_10"/>
          <p:cNvSpPr txBox="1"/>
          <p:nvPr>
            <p:ph idx="4294967295" type="ctrTitle"/>
          </p:nvPr>
        </p:nvSpPr>
        <p:spPr>
          <a:xfrm>
            <a:off x="685800" y="349175"/>
            <a:ext cx="2807400" cy="324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</a:pPr>
            <a:r>
              <a:rPr b="0" lang="pt-BR" sz="1800">
                <a:solidFill>
                  <a:srgbClr val="000219"/>
                </a:solidFill>
              </a:rPr>
              <a:t>Curso de</a:t>
            </a:r>
            <a:r>
              <a:rPr b="1" i="0" lang="pt-BR" sz="1800" u="none" cap="none" strike="noStrik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pt-BR" sz="1800">
                <a:solidFill>
                  <a:srgbClr val="FF0052"/>
                </a:solidFill>
              </a:rPr>
              <a:t>Programação</a:t>
            </a:r>
            <a:endParaRPr b="1" i="0" sz="1800" u="none" cap="none" strike="noStrike">
              <a:solidFill>
                <a:srgbClr val="FF005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34" name="Google Shape;234;g7286702c2a_0_10"/>
          <p:cNvSpPr txBox="1"/>
          <p:nvPr>
            <p:ph idx="4294967295" type="ctrTitle"/>
          </p:nvPr>
        </p:nvSpPr>
        <p:spPr>
          <a:xfrm>
            <a:off x="6217275" y="349175"/>
            <a:ext cx="2067300" cy="324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</a:pPr>
            <a:r>
              <a:rPr b="0" i="0" lang="pt-BR" sz="1800" u="none" cap="none" strike="noStrike">
                <a:solidFill>
                  <a:srgbClr val="000219"/>
                </a:solidFill>
                <a:latin typeface="Poppins"/>
                <a:ea typeface="Poppins"/>
                <a:cs typeface="Poppins"/>
                <a:sym typeface="Poppins"/>
              </a:rPr>
              <a:t>A</a:t>
            </a:r>
            <a:r>
              <a:rPr b="0" lang="pt-BR" sz="1800">
                <a:solidFill>
                  <a:srgbClr val="000219"/>
                </a:solidFill>
              </a:rPr>
              <a:t>ula</a:t>
            </a:r>
            <a:r>
              <a:rPr b="1" i="0" lang="pt-BR" sz="1800" u="none" cap="none" strike="noStrik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pt-BR" sz="1800">
                <a:solidFill>
                  <a:srgbClr val="FF0052"/>
                </a:solidFill>
              </a:rPr>
              <a:t>2</a:t>
            </a:r>
            <a:endParaRPr b="1" i="0" sz="1800" u="none" cap="none" strike="noStrike">
              <a:solidFill>
                <a:srgbClr val="FF005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35" name="Google Shape;235;g7286702c2a_0_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35825" y="168425"/>
            <a:ext cx="685800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g7286702c2a_0_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80414" y="2253725"/>
            <a:ext cx="2000375" cy="2496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7286702c2a_0_21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pt-BR">
                <a:solidFill>
                  <a:srgbClr val="FF0052"/>
                </a:solidFill>
              </a:rPr>
              <a:t>17</a:t>
            </a:r>
            <a:endParaRPr>
              <a:solidFill>
                <a:srgbClr val="FF0052"/>
              </a:solidFill>
            </a:endParaRPr>
          </a:p>
        </p:txBody>
      </p:sp>
      <p:sp>
        <p:nvSpPr>
          <p:cNvPr id="242" name="Google Shape;242;g7286702c2a_0_21"/>
          <p:cNvSpPr txBox="1"/>
          <p:nvPr>
            <p:ph idx="4294967295" type="ctrTitle"/>
          </p:nvPr>
        </p:nvSpPr>
        <p:spPr>
          <a:xfrm>
            <a:off x="744100" y="673475"/>
            <a:ext cx="76557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</a:pPr>
            <a:r>
              <a:rPr lang="pt-BR" sz="3600">
                <a:solidFill>
                  <a:srgbClr val="FF0052"/>
                </a:solidFill>
              </a:rPr>
              <a:t>Listas</a:t>
            </a:r>
            <a:endParaRPr b="1" i="0" sz="3600" u="none" cap="none" strike="noStrike">
              <a:solidFill>
                <a:srgbClr val="FF005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43" name="Google Shape;243;g7286702c2a_0_21"/>
          <p:cNvSpPr txBox="1"/>
          <p:nvPr>
            <p:ph idx="4294967295" type="subTitle"/>
          </p:nvPr>
        </p:nvSpPr>
        <p:spPr>
          <a:xfrm>
            <a:off x="685800" y="1682061"/>
            <a:ext cx="7989600" cy="22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uli"/>
              <a:buNone/>
            </a:pPr>
            <a:r>
              <a:rPr b="1" lang="pt-BR" sz="1800">
                <a:solidFill>
                  <a:srgbClr val="65617D"/>
                </a:solidFill>
              </a:rPr>
              <a:t>Em uma lista coloca-se várias informações dentro uma única lista, e em Python é possível fazer isso também!</a:t>
            </a:r>
            <a:endParaRPr b="1" sz="1800">
              <a:solidFill>
                <a:srgbClr val="65617D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uli"/>
              <a:buNone/>
            </a:pPr>
            <a:r>
              <a:t/>
            </a:r>
            <a:endParaRPr b="1" sz="1800">
              <a:solidFill>
                <a:srgbClr val="65617D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uli"/>
              <a:buNone/>
            </a:pPr>
            <a:r>
              <a:rPr b="1" lang="pt-BR" sz="1800">
                <a:solidFill>
                  <a:srgbClr val="FF0052"/>
                </a:solidFill>
              </a:rPr>
              <a:t>lista = [1, 2, 3, 4, …]</a:t>
            </a:r>
            <a:endParaRPr b="1" sz="1800">
              <a:solidFill>
                <a:srgbClr val="FF0052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uli"/>
              <a:buNone/>
            </a:pPr>
            <a:r>
              <a:rPr b="1" lang="pt-BR" sz="1800">
                <a:solidFill>
                  <a:srgbClr val="FF0052"/>
                </a:solidFill>
              </a:rPr>
              <a:t>valor = lista[n - 1]</a:t>
            </a:r>
            <a:endParaRPr b="1" sz="1800">
              <a:solidFill>
                <a:srgbClr val="FF0052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uli"/>
              <a:buNone/>
            </a:pPr>
            <a:r>
              <a:t/>
            </a:r>
            <a:endParaRPr b="1" sz="1800">
              <a:solidFill>
                <a:srgbClr val="FF0052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uli"/>
              <a:buNone/>
            </a:pPr>
            <a:r>
              <a:rPr b="1" lang="pt-BR" sz="1800">
                <a:solidFill>
                  <a:srgbClr val="65617D"/>
                </a:solidFill>
              </a:rPr>
              <a:t>Código!</a:t>
            </a:r>
            <a:endParaRPr b="1" sz="1800">
              <a:solidFill>
                <a:srgbClr val="65617D"/>
              </a:solidFill>
            </a:endParaRPr>
          </a:p>
        </p:txBody>
      </p:sp>
      <p:pic>
        <p:nvPicPr>
          <p:cNvPr id="244" name="Google Shape;244;g7286702c2a_0_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600" y="210425"/>
            <a:ext cx="685800" cy="601809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g7286702c2a_0_21"/>
          <p:cNvSpPr txBox="1"/>
          <p:nvPr>
            <p:ph idx="4294967295" type="ctrTitle"/>
          </p:nvPr>
        </p:nvSpPr>
        <p:spPr>
          <a:xfrm>
            <a:off x="685800" y="349175"/>
            <a:ext cx="2807400" cy="324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</a:pPr>
            <a:r>
              <a:rPr b="0" lang="pt-BR" sz="1800">
                <a:solidFill>
                  <a:srgbClr val="000219"/>
                </a:solidFill>
              </a:rPr>
              <a:t>Curso de</a:t>
            </a:r>
            <a:r>
              <a:rPr b="1" i="0" lang="pt-BR" sz="1800" u="none" cap="none" strike="noStrik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pt-BR" sz="1800">
                <a:solidFill>
                  <a:srgbClr val="FF0052"/>
                </a:solidFill>
              </a:rPr>
              <a:t>Programação</a:t>
            </a:r>
            <a:endParaRPr b="1" i="0" sz="1800" u="none" cap="none" strike="noStrike">
              <a:solidFill>
                <a:srgbClr val="FF005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46" name="Google Shape;246;g7286702c2a_0_21"/>
          <p:cNvSpPr txBox="1"/>
          <p:nvPr>
            <p:ph idx="4294967295" type="ctrTitle"/>
          </p:nvPr>
        </p:nvSpPr>
        <p:spPr>
          <a:xfrm>
            <a:off x="6217275" y="349175"/>
            <a:ext cx="2067300" cy="324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</a:pPr>
            <a:r>
              <a:rPr b="0" i="0" lang="pt-BR" sz="1800" u="none" cap="none" strike="noStrike">
                <a:solidFill>
                  <a:srgbClr val="000219"/>
                </a:solidFill>
                <a:latin typeface="Poppins"/>
                <a:ea typeface="Poppins"/>
                <a:cs typeface="Poppins"/>
                <a:sym typeface="Poppins"/>
              </a:rPr>
              <a:t>A</a:t>
            </a:r>
            <a:r>
              <a:rPr b="0" lang="pt-BR" sz="1800">
                <a:solidFill>
                  <a:srgbClr val="000219"/>
                </a:solidFill>
              </a:rPr>
              <a:t>ula</a:t>
            </a:r>
            <a:r>
              <a:rPr b="1" i="0" lang="pt-BR" sz="1800" u="none" cap="none" strike="noStrik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pt-BR" sz="1800">
                <a:solidFill>
                  <a:srgbClr val="FF0052"/>
                </a:solidFill>
              </a:rPr>
              <a:t>2</a:t>
            </a:r>
            <a:endParaRPr b="1" i="0" sz="1800" u="none" cap="none" strike="noStrike">
              <a:solidFill>
                <a:srgbClr val="FF005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47" name="Google Shape;247;g7286702c2a_0_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35825" y="168425"/>
            <a:ext cx="685800" cy="68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82cea948e9_0_0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pt-BR">
                <a:solidFill>
                  <a:srgbClr val="FF0052"/>
                </a:solidFill>
              </a:rPr>
              <a:t>18</a:t>
            </a:r>
            <a:endParaRPr>
              <a:solidFill>
                <a:srgbClr val="FF0052"/>
              </a:solidFill>
            </a:endParaRPr>
          </a:p>
        </p:txBody>
      </p:sp>
      <p:sp>
        <p:nvSpPr>
          <p:cNvPr id="253" name="Google Shape;253;g82cea948e9_0_0"/>
          <p:cNvSpPr txBox="1"/>
          <p:nvPr>
            <p:ph idx="4294967295" type="ctrTitle"/>
          </p:nvPr>
        </p:nvSpPr>
        <p:spPr>
          <a:xfrm>
            <a:off x="744100" y="673475"/>
            <a:ext cx="76557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</a:pPr>
            <a:r>
              <a:rPr lang="pt-BR" sz="3600">
                <a:solidFill>
                  <a:srgbClr val="FF0052"/>
                </a:solidFill>
              </a:rPr>
              <a:t>Tuplas</a:t>
            </a:r>
            <a:endParaRPr b="1" i="0" sz="3600" u="none" cap="none" strike="noStrike">
              <a:solidFill>
                <a:srgbClr val="FF005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54" name="Google Shape;254;g82cea948e9_0_0"/>
          <p:cNvSpPr txBox="1"/>
          <p:nvPr>
            <p:ph idx="4294967295" type="subTitle"/>
          </p:nvPr>
        </p:nvSpPr>
        <p:spPr>
          <a:xfrm>
            <a:off x="685800" y="1682047"/>
            <a:ext cx="7989600" cy="29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uli"/>
              <a:buNone/>
            </a:pPr>
            <a:r>
              <a:rPr b="1" lang="pt-BR" sz="1800"/>
              <a:t>São similares à listas, mas diferente destas, as tuplas são </a:t>
            </a:r>
            <a:r>
              <a:rPr b="1" lang="pt-BR" sz="1800">
                <a:solidFill>
                  <a:srgbClr val="FF0052"/>
                </a:solidFill>
              </a:rPr>
              <a:t>imutáveis</a:t>
            </a:r>
            <a:r>
              <a:rPr b="1" lang="pt-BR" sz="1800"/>
              <a:t>. É possível consultá-las e fatiá-las, mas a tupla em si não é passível de modificação</a:t>
            </a:r>
            <a:endParaRPr b="1" sz="1800">
              <a:solidFill>
                <a:srgbClr val="65617D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uli"/>
              <a:buNone/>
            </a:pPr>
            <a:r>
              <a:t/>
            </a:r>
            <a:endParaRPr b="1" sz="1800">
              <a:solidFill>
                <a:srgbClr val="65617D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uli"/>
              <a:buNone/>
            </a:pPr>
            <a:r>
              <a:rPr b="1" lang="pt-BR" sz="1800">
                <a:solidFill>
                  <a:srgbClr val="FF0052"/>
                </a:solidFill>
              </a:rPr>
              <a:t>tupla</a:t>
            </a:r>
            <a:r>
              <a:rPr b="1" lang="pt-BR" sz="1800">
                <a:solidFill>
                  <a:srgbClr val="FF0052"/>
                </a:solidFill>
              </a:rPr>
              <a:t> = (1, 2, 3, 4, …)</a:t>
            </a:r>
            <a:endParaRPr b="1" sz="1800">
              <a:solidFill>
                <a:srgbClr val="FF0052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uli"/>
              <a:buNone/>
            </a:pPr>
            <a:r>
              <a:rPr b="1" lang="pt-BR" sz="1800">
                <a:solidFill>
                  <a:srgbClr val="FF0052"/>
                </a:solidFill>
              </a:rPr>
              <a:t>valor = tupla[n - 1]</a:t>
            </a:r>
            <a:endParaRPr b="1" sz="1800">
              <a:solidFill>
                <a:srgbClr val="FF0052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uli"/>
              <a:buNone/>
            </a:pPr>
            <a:r>
              <a:t/>
            </a:r>
            <a:endParaRPr b="1" sz="1800">
              <a:solidFill>
                <a:srgbClr val="FF0052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uli"/>
              <a:buNone/>
            </a:pPr>
            <a:r>
              <a:rPr b="1" lang="pt-BR" sz="1800">
                <a:solidFill>
                  <a:srgbClr val="65617D"/>
                </a:solidFill>
              </a:rPr>
              <a:t>Código!</a:t>
            </a:r>
            <a:endParaRPr b="1" sz="1800">
              <a:solidFill>
                <a:srgbClr val="65617D"/>
              </a:solidFill>
            </a:endParaRPr>
          </a:p>
        </p:txBody>
      </p:sp>
      <p:pic>
        <p:nvPicPr>
          <p:cNvPr id="255" name="Google Shape;255;g82cea948e9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600" y="210425"/>
            <a:ext cx="685800" cy="601809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g82cea948e9_0_0"/>
          <p:cNvSpPr txBox="1"/>
          <p:nvPr>
            <p:ph idx="4294967295" type="ctrTitle"/>
          </p:nvPr>
        </p:nvSpPr>
        <p:spPr>
          <a:xfrm>
            <a:off x="685800" y="349175"/>
            <a:ext cx="2807400" cy="324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</a:pPr>
            <a:r>
              <a:rPr b="0" lang="pt-BR" sz="1800">
                <a:solidFill>
                  <a:srgbClr val="000219"/>
                </a:solidFill>
              </a:rPr>
              <a:t>Curso de</a:t>
            </a:r>
            <a:r>
              <a:rPr b="1" i="0" lang="pt-BR" sz="1800" u="none" cap="none" strike="noStrik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pt-BR" sz="1800">
                <a:solidFill>
                  <a:srgbClr val="FF0052"/>
                </a:solidFill>
              </a:rPr>
              <a:t>Programação</a:t>
            </a:r>
            <a:endParaRPr b="1" i="0" sz="1800" u="none" cap="none" strike="noStrike">
              <a:solidFill>
                <a:srgbClr val="FF005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57" name="Google Shape;257;g82cea948e9_0_0"/>
          <p:cNvSpPr txBox="1"/>
          <p:nvPr>
            <p:ph idx="4294967295" type="ctrTitle"/>
          </p:nvPr>
        </p:nvSpPr>
        <p:spPr>
          <a:xfrm>
            <a:off x="6217275" y="349175"/>
            <a:ext cx="2067300" cy="324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</a:pPr>
            <a:r>
              <a:rPr b="0" i="0" lang="pt-BR" sz="1800" u="none" cap="none" strike="noStrike">
                <a:solidFill>
                  <a:srgbClr val="000219"/>
                </a:solidFill>
                <a:latin typeface="Poppins"/>
                <a:ea typeface="Poppins"/>
                <a:cs typeface="Poppins"/>
                <a:sym typeface="Poppins"/>
              </a:rPr>
              <a:t>A</a:t>
            </a:r>
            <a:r>
              <a:rPr b="0" lang="pt-BR" sz="1800">
                <a:solidFill>
                  <a:srgbClr val="000219"/>
                </a:solidFill>
              </a:rPr>
              <a:t>ula</a:t>
            </a:r>
            <a:r>
              <a:rPr b="1" i="0" lang="pt-BR" sz="1800" u="none" cap="none" strike="noStrik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pt-BR" sz="1800">
                <a:solidFill>
                  <a:srgbClr val="FF0052"/>
                </a:solidFill>
              </a:rPr>
              <a:t>2</a:t>
            </a:r>
            <a:endParaRPr b="1" i="0" sz="1800" u="none" cap="none" strike="noStrike">
              <a:solidFill>
                <a:srgbClr val="FF005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58" name="Google Shape;258;g82cea948e9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35825" y="168425"/>
            <a:ext cx="685800" cy="68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82cea948e9_0_10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pt-BR">
                <a:solidFill>
                  <a:srgbClr val="FF0052"/>
                </a:solidFill>
              </a:rPr>
              <a:t>19</a:t>
            </a:r>
            <a:endParaRPr>
              <a:solidFill>
                <a:srgbClr val="FF0052"/>
              </a:solidFill>
            </a:endParaRPr>
          </a:p>
        </p:txBody>
      </p:sp>
      <p:sp>
        <p:nvSpPr>
          <p:cNvPr id="264" name="Google Shape;264;g82cea948e9_0_10"/>
          <p:cNvSpPr txBox="1"/>
          <p:nvPr>
            <p:ph idx="4294967295" type="ctrTitle"/>
          </p:nvPr>
        </p:nvSpPr>
        <p:spPr>
          <a:xfrm>
            <a:off x="744100" y="673475"/>
            <a:ext cx="76557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</a:pPr>
            <a:r>
              <a:rPr lang="pt-BR" sz="3600">
                <a:solidFill>
                  <a:srgbClr val="FF0052"/>
                </a:solidFill>
              </a:rPr>
              <a:t>Dicionário</a:t>
            </a:r>
            <a:endParaRPr b="1" i="0" sz="3600" u="none" cap="none" strike="noStrike">
              <a:solidFill>
                <a:srgbClr val="FF005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65" name="Google Shape;265;g82cea948e9_0_10"/>
          <p:cNvSpPr txBox="1"/>
          <p:nvPr>
            <p:ph idx="4294967295" type="subTitle"/>
          </p:nvPr>
        </p:nvSpPr>
        <p:spPr>
          <a:xfrm>
            <a:off x="685800" y="1630759"/>
            <a:ext cx="7989600" cy="29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uli"/>
              <a:buNone/>
            </a:pPr>
            <a:r>
              <a:rPr b="1" lang="pt-BR" sz="1800"/>
              <a:t>Um dicionário funciona na base de </a:t>
            </a:r>
            <a:r>
              <a:rPr b="1" lang="pt-BR" sz="1800">
                <a:solidFill>
                  <a:srgbClr val="FF0052"/>
                </a:solidFill>
              </a:rPr>
              <a:t>{chave : conteúdo}</a:t>
            </a:r>
            <a:endParaRPr b="1" sz="1800">
              <a:solidFill>
                <a:srgbClr val="FF0052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uli"/>
              <a:buNone/>
            </a:pPr>
            <a:r>
              <a:t/>
            </a:r>
            <a:endParaRPr b="1" sz="1800">
              <a:solidFill>
                <a:srgbClr val="65617D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uli"/>
              <a:buNone/>
            </a:pPr>
            <a:r>
              <a:rPr b="1" lang="pt-BR" sz="1800">
                <a:solidFill>
                  <a:srgbClr val="65617D"/>
                </a:solidFill>
              </a:rPr>
              <a:t>A ideia é ser um mapeamento de dados permitindo acessá-los por um índice ou chave que são </a:t>
            </a:r>
            <a:r>
              <a:rPr b="1" lang="pt-BR" sz="1800">
                <a:solidFill>
                  <a:srgbClr val="FF0052"/>
                </a:solidFill>
              </a:rPr>
              <a:t>imutáveis</a:t>
            </a:r>
            <a:endParaRPr b="1" sz="1800">
              <a:solidFill>
                <a:srgbClr val="FF0052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uli"/>
              <a:buNone/>
            </a:pPr>
            <a:r>
              <a:t/>
            </a:r>
            <a:endParaRPr b="1" sz="1800">
              <a:solidFill>
                <a:srgbClr val="FF0052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uli"/>
              <a:buNone/>
            </a:pPr>
            <a:r>
              <a:t/>
            </a:r>
            <a:endParaRPr b="1" sz="1800">
              <a:solidFill>
                <a:srgbClr val="65617D"/>
              </a:solidFill>
            </a:endParaRPr>
          </a:p>
        </p:txBody>
      </p:sp>
      <p:pic>
        <p:nvPicPr>
          <p:cNvPr id="266" name="Google Shape;266;g82cea948e9_0_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600" y="210425"/>
            <a:ext cx="685800" cy="601809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g82cea948e9_0_10"/>
          <p:cNvSpPr txBox="1"/>
          <p:nvPr>
            <p:ph idx="4294967295" type="ctrTitle"/>
          </p:nvPr>
        </p:nvSpPr>
        <p:spPr>
          <a:xfrm>
            <a:off x="685800" y="349175"/>
            <a:ext cx="2807400" cy="324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</a:pPr>
            <a:r>
              <a:rPr b="0" lang="pt-BR" sz="1800">
                <a:solidFill>
                  <a:srgbClr val="000219"/>
                </a:solidFill>
              </a:rPr>
              <a:t>Curso de</a:t>
            </a:r>
            <a:r>
              <a:rPr b="1" i="0" lang="pt-BR" sz="1800" u="none" cap="none" strike="noStrik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pt-BR" sz="1800">
                <a:solidFill>
                  <a:srgbClr val="FF0052"/>
                </a:solidFill>
              </a:rPr>
              <a:t>Programação</a:t>
            </a:r>
            <a:endParaRPr b="1" i="0" sz="1800" u="none" cap="none" strike="noStrike">
              <a:solidFill>
                <a:srgbClr val="FF005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68" name="Google Shape;268;g82cea948e9_0_10"/>
          <p:cNvSpPr txBox="1"/>
          <p:nvPr>
            <p:ph idx="4294967295" type="ctrTitle"/>
          </p:nvPr>
        </p:nvSpPr>
        <p:spPr>
          <a:xfrm>
            <a:off x="6217275" y="349175"/>
            <a:ext cx="2067300" cy="324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</a:pPr>
            <a:r>
              <a:rPr b="0" i="0" lang="pt-BR" sz="1800" u="none" cap="none" strike="noStrike">
                <a:solidFill>
                  <a:srgbClr val="000219"/>
                </a:solidFill>
                <a:latin typeface="Poppins"/>
                <a:ea typeface="Poppins"/>
                <a:cs typeface="Poppins"/>
                <a:sym typeface="Poppins"/>
              </a:rPr>
              <a:t>A</a:t>
            </a:r>
            <a:r>
              <a:rPr b="0" lang="pt-BR" sz="1800">
                <a:solidFill>
                  <a:srgbClr val="000219"/>
                </a:solidFill>
              </a:rPr>
              <a:t>ula</a:t>
            </a:r>
            <a:r>
              <a:rPr b="1" i="0" lang="pt-BR" sz="1800" u="none" cap="none" strike="noStrik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pt-BR" sz="1800">
                <a:solidFill>
                  <a:srgbClr val="FF0052"/>
                </a:solidFill>
              </a:rPr>
              <a:t>2</a:t>
            </a:r>
            <a:endParaRPr b="1" i="0" sz="1800" u="none" cap="none" strike="noStrike">
              <a:solidFill>
                <a:srgbClr val="FF005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69" name="Google Shape;269;g82cea948e9_0_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35825" y="168425"/>
            <a:ext cx="685800" cy="68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pt-BR">
                <a:solidFill>
                  <a:srgbClr val="FF0000"/>
                </a:solidFill>
              </a:rPr>
              <a:t>‹#›</a:t>
            </a:fld>
            <a:endParaRPr>
              <a:solidFill>
                <a:srgbClr val="FF0000"/>
              </a:solidFill>
            </a:endParaRPr>
          </a:p>
        </p:txBody>
      </p:sp>
      <p:sp>
        <p:nvSpPr>
          <p:cNvPr id="74" name="Google Shape;74;p2"/>
          <p:cNvSpPr txBox="1"/>
          <p:nvPr/>
        </p:nvSpPr>
        <p:spPr>
          <a:xfrm>
            <a:off x="0" y="967750"/>
            <a:ext cx="4264200" cy="20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lang="pt-BR" sz="4800">
                <a:latin typeface="Muli"/>
                <a:ea typeface="Muli"/>
                <a:cs typeface="Muli"/>
                <a:sym typeface="Muli"/>
              </a:rPr>
              <a:t>Curso de</a:t>
            </a:r>
            <a:endParaRPr b="1" sz="4800">
              <a:latin typeface="Muli"/>
              <a:ea typeface="Muli"/>
              <a:cs typeface="Muli"/>
              <a:sym typeface="Mul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lang="pt-BR" sz="4800">
                <a:latin typeface="Muli"/>
                <a:ea typeface="Muli"/>
                <a:cs typeface="Muli"/>
                <a:sym typeface="Muli"/>
              </a:rPr>
              <a:t>Programação</a:t>
            </a:r>
            <a:endParaRPr b="1" sz="4800">
              <a:latin typeface="Muli"/>
              <a:ea typeface="Muli"/>
              <a:cs typeface="Muli"/>
              <a:sym typeface="Mul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lang="pt-BR" sz="4800">
                <a:latin typeface="Muli"/>
                <a:ea typeface="Muli"/>
                <a:cs typeface="Muli"/>
                <a:sym typeface="Muli"/>
              </a:rPr>
              <a:t>Lidera</a:t>
            </a:r>
            <a:endParaRPr b="1" sz="4800"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75" name="Google Shape;75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6600" y="152400"/>
            <a:ext cx="4445051" cy="4445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7295489955_0_0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pt-BR">
                <a:solidFill>
                  <a:srgbClr val="FF0052"/>
                </a:solidFill>
              </a:rPr>
              <a:t>20</a:t>
            </a:r>
            <a:endParaRPr>
              <a:solidFill>
                <a:srgbClr val="FF0052"/>
              </a:solidFill>
            </a:endParaRPr>
          </a:p>
        </p:txBody>
      </p:sp>
      <p:sp>
        <p:nvSpPr>
          <p:cNvPr id="275" name="Google Shape;275;g7295489955_0_0"/>
          <p:cNvSpPr txBox="1"/>
          <p:nvPr>
            <p:ph idx="4294967295" type="ctrTitle"/>
          </p:nvPr>
        </p:nvSpPr>
        <p:spPr>
          <a:xfrm>
            <a:off x="744100" y="673475"/>
            <a:ext cx="76557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</a:pPr>
            <a:r>
              <a:rPr lang="pt-BR" sz="3600">
                <a:solidFill>
                  <a:srgbClr val="FF0052"/>
                </a:solidFill>
              </a:rPr>
              <a:t>Dicionário</a:t>
            </a:r>
            <a:endParaRPr b="1" i="0" sz="3600" u="none" cap="none" strike="noStrike">
              <a:solidFill>
                <a:srgbClr val="FF005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76" name="Google Shape;276;g7295489955_0_0"/>
          <p:cNvSpPr txBox="1"/>
          <p:nvPr>
            <p:ph idx="4294967295" type="subTitle"/>
          </p:nvPr>
        </p:nvSpPr>
        <p:spPr>
          <a:xfrm>
            <a:off x="685800" y="1630759"/>
            <a:ext cx="7989600" cy="29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uli"/>
              <a:buNone/>
            </a:pPr>
            <a:r>
              <a:t/>
            </a:r>
            <a:endParaRPr b="1" sz="1800">
              <a:solidFill>
                <a:srgbClr val="FF0052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uli"/>
              <a:buNone/>
            </a:pPr>
            <a:r>
              <a:t/>
            </a:r>
            <a:endParaRPr b="1" sz="1800">
              <a:solidFill>
                <a:srgbClr val="FF0052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uli"/>
              <a:buNone/>
            </a:pPr>
            <a:r>
              <a:t/>
            </a:r>
            <a:endParaRPr b="1" sz="1800">
              <a:solidFill>
                <a:srgbClr val="65617D"/>
              </a:solidFill>
            </a:endParaRPr>
          </a:p>
        </p:txBody>
      </p:sp>
      <p:pic>
        <p:nvPicPr>
          <p:cNvPr id="277" name="Google Shape;277;g7295489955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600" y="210425"/>
            <a:ext cx="685800" cy="601809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g7295489955_0_0"/>
          <p:cNvSpPr txBox="1"/>
          <p:nvPr>
            <p:ph idx="4294967295" type="ctrTitle"/>
          </p:nvPr>
        </p:nvSpPr>
        <p:spPr>
          <a:xfrm>
            <a:off x="685800" y="349175"/>
            <a:ext cx="2807400" cy="324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</a:pPr>
            <a:r>
              <a:rPr b="0" lang="pt-BR" sz="1800">
                <a:solidFill>
                  <a:srgbClr val="000219"/>
                </a:solidFill>
              </a:rPr>
              <a:t>Curso de</a:t>
            </a:r>
            <a:r>
              <a:rPr b="1" i="0" lang="pt-BR" sz="1800" u="none" cap="none" strike="noStrik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pt-BR" sz="1800">
                <a:solidFill>
                  <a:srgbClr val="FF0052"/>
                </a:solidFill>
              </a:rPr>
              <a:t>Programação</a:t>
            </a:r>
            <a:endParaRPr b="1" i="0" sz="1800" u="none" cap="none" strike="noStrike">
              <a:solidFill>
                <a:srgbClr val="FF005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79" name="Google Shape;279;g7295489955_0_0"/>
          <p:cNvSpPr txBox="1"/>
          <p:nvPr>
            <p:ph idx="4294967295" type="ctrTitle"/>
          </p:nvPr>
        </p:nvSpPr>
        <p:spPr>
          <a:xfrm>
            <a:off x="6217275" y="349175"/>
            <a:ext cx="2067300" cy="324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</a:pPr>
            <a:r>
              <a:rPr b="0" i="0" lang="pt-BR" sz="1800" u="none" cap="none" strike="noStrike">
                <a:solidFill>
                  <a:srgbClr val="000219"/>
                </a:solidFill>
                <a:latin typeface="Poppins"/>
                <a:ea typeface="Poppins"/>
                <a:cs typeface="Poppins"/>
                <a:sym typeface="Poppins"/>
              </a:rPr>
              <a:t>A</a:t>
            </a:r>
            <a:r>
              <a:rPr b="0" lang="pt-BR" sz="1800">
                <a:solidFill>
                  <a:srgbClr val="000219"/>
                </a:solidFill>
              </a:rPr>
              <a:t>ula</a:t>
            </a:r>
            <a:r>
              <a:rPr b="1" i="0" lang="pt-BR" sz="1800" u="none" cap="none" strike="noStrik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pt-BR" sz="1800">
                <a:solidFill>
                  <a:srgbClr val="FF0052"/>
                </a:solidFill>
              </a:rPr>
              <a:t>2</a:t>
            </a:r>
            <a:endParaRPr b="1" i="0" sz="1800" u="none" cap="none" strike="noStrike">
              <a:solidFill>
                <a:srgbClr val="FF005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80" name="Google Shape;280;g7295489955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35825" y="168425"/>
            <a:ext cx="685800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g7295489955_0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91131" y="1787863"/>
            <a:ext cx="778925" cy="971975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g7295489955_0_0"/>
          <p:cNvSpPr txBox="1"/>
          <p:nvPr>
            <p:ph idx="4294967295" type="subTitle"/>
          </p:nvPr>
        </p:nvSpPr>
        <p:spPr>
          <a:xfrm>
            <a:off x="5242450" y="2111700"/>
            <a:ext cx="1161000" cy="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uli"/>
              <a:buNone/>
            </a:pPr>
            <a:r>
              <a:rPr b="1" lang="pt-BR" sz="1800"/>
              <a:t>Contatos</a:t>
            </a:r>
            <a:endParaRPr b="1" sz="1800">
              <a:solidFill>
                <a:srgbClr val="65617D"/>
              </a:solidFill>
            </a:endParaRPr>
          </a:p>
        </p:txBody>
      </p:sp>
      <p:pic>
        <p:nvPicPr>
          <p:cNvPr id="283" name="Google Shape;283;g7295489955_0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91131" y="3043313"/>
            <a:ext cx="778925" cy="971975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g7295489955_0_0"/>
          <p:cNvSpPr txBox="1"/>
          <p:nvPr>
            <p:ph idx="4294967295" type="subTitle"/>
          </p:nvPr>
        </p:nvSpPr>
        <p:spPr>
          <a:xfrm>
            <a:off x="5242450" y="3367150"/>
            <a:ext cx="2404500" cy="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uli"/>
              <a:buNone/>
            </a:pPr>
            <a:r>
              <a:rPr b="1" lang="pt-BR" sz="1800"/>
              <a:t>Nomes dos contatos</a:t>
            </a:r>
            <a:endParaRPr b="1" sz="1800">
              <a:solidFill>
                <a:srgbClr val="65617D"/>
              </a:solidFill>
            </a:endParaRPr>
          </a:p>
        </p:txBody>
      </p:sp>
      <p:sp>
        <p:nvSpPr>
          <p:cNvPr id="285" name="Google Shape;285;g7295489955_0_0"/>
          <p:cNvSpPr txBox="1"/>
          <p:nvPr>
            <p:ph idx="4294967295" type="subTitle"/>
          </p:nvPr>
        </p:nvSpPr>
        <p:spPr>
          <a:xfrm>
            <a:off x="3021025" y="1210001"/>
            <a:ext cx="1161000" cy="35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uli"/>
              <a:buNone/>
            </a:pPr>
            <a:r>
              <a:rPr b="1" lang="pt-BR" sz="20000">
                <a:solidFill>
                  <a:srgbClr val="FF0052"/>
                </a:solidFill>
              </a:rPr>
              <a:t>{</a:t>
            </a:r>
            <a:endParaRPr b="1" sz="20000">
              <a:solidFill>
                <a:srgbClr val="FF0052"/>
              </a:solidFill>
            </a:endParaRPr>
          </a:p>
        </p:txBody>
      </p:sp>
      <p:sp>
        <p:nvSpPr>
          <p:cNvPr id="286" name="Google Shape;286;g7295489955_0_0"/>
          <p:cNvSpPr txBox="1"/>
          <p:nvPr>
            <p:ph idx="4294967295" type="subTitle"/>
          </p:nvPr>
        </p:nvSpPr>
        <p:spPr>
          <a:xfrm>
            <a:off x="929550" y="2800450"/>
            <a:ext cx="1982400" cy="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uli"/>
              <a:buNone/>
            </a:pPr>
            <a:r>
              <a:rPr b="1" lang="pt-BR" sz="1800"/>
              <a:t>Como relacionar?</a:t>
            </a:r>
            <a:endParaRPr b="1" sz="1800">
              <a:solidFill>
                <a:srgbClr val="65617D"/>
              </a:solidFill>
            </a:endParaRPr>
          </a:p>
        </p:txBody>
      </p:sp>
      <p:sp>
        <p:nvSpPr>
          <p:cNvPr id="287" name="Google Shape;287;g7295489955_0_0"/>
          <p:cNvSpPr txBox="1"/>
          <p:nvPr>
            <p:ph idx="4294967295" type="subTitle"/>
          </p:nvPr>
        </p:nvSpPr>
        <p:spPr>
          <a:xfrm>
            <a:off x="1038625" y="4222450"/>
            <a:ext cx="1982400" cy="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uli"/>
              <a:buNone/>
            </a:pPr>
            <a:r>
              <a:rPr b="1" lang="pt-BR" sz="1800"/>
              <a:t>Código!</a:t>
            </a:r>
            <a:endParaRPr b="1" sz="1800">
              <a:solidFill>
                <a:srgbClr val="65617D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831e3a2dbe_0_16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pt-BR">
                <a:solidFill>
                  <a:srgbClr val="FF0052"/>
                </a:solidFill>
              </a:rPr>
              <a:t>21</a:t>
            </a:r>
            <a:endParaRPr>
              <a:solidFill>
                <a:srgbClr val="FF0052"/>
              </a:solidFill>
            </a:endParaRPr>
          </a:p>
        </p:txBody>
      </p:sp>
      <p:sp>
        <p:nvSpPr>
          <p:cNvPr id="293" name="Google Shape;293;g831e3a2dbe_0_16"/>
          <p:cNvSpPr txBox="1"/>
          <p:nvPr>
            <p:ph idx="4294967295" type="ctrTitle"/>
          </p:nvPr>
        </p:nvSpPr>
        <p:spPr>
          <a:xfrm>
            <a:off x="744100" y="673475"/>
            <a:ext cx="76557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</a:pPr>
            <a:r>
              <a:rPr lang="pt-BR" sz="3600">
                <a:solidFill>
                  <a:srgbClr val="FF0052"/>
                </a:solidFill>
              </a:rPr>
              <a:t>Operações Matemáticas</a:t>
            </a:r>
            <a:endParaRPr b="1" i="0" sz="3600" u="none" cap="none" strike="noStrike">
              <a:solidFill>
                <a:srgbClr val="FF005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94" name="Google Shape;294;g831e3a2dbe_0_16"/>
          <p:cNvSpPr txBox="1"/>
          <p:nvPr>
            <p:ph idx="4294967295" type="subTitle"/>
          </p:nvPr>
        </p:nvSpPr>
        <p:spPr>
          <a:xfrm>
            <a:off x="685800" y="1630756"/>
            <a:ext cx="7989600" cy="9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uli"/>
              <a:buNone/>
            </a:pPr>
            <a:r>
              <a:rPr b="1" lang="pt-BR" sz="1800"/>
              <a:t>Programação envolve lógica… portanto também envolve </a:t>
            </a:r>
            <a:r>
              <a:rPr b="1" lang="pt-BR" sz="1800">
                <a:solidFill>
                  <a:srgbClr val="FF0052"/>
                </a:solidFill>
              </a:rPr>
              <a:t>operações matemáticas!</a:t>
            </a:r>
            <a:endParaRPr b="1" sz="1800">
              <a:solidFill>
                <a:srgbClr val="FF0052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uli"/>
              <a:buNone/>
            </a:pPr>
            <a:r>
              <a:t/>
            </a:r>
            <a:endParaRPr b="1" sz="1800">
              <a:solidFill>
                <a:srgbClr val="FF0052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uli"/>
              <a:buNone/>
            </a:pPr>
            <a:r>
              <a:t/>
            </a:r>
            <a:endParaRPr b="1" sz="1800">
              <a:solidFill>
                <a:srgbClr val="65617D"/>
              </a:solidFill>
            </a:endParaRPr>
          </a:p>
        </p:txBody>
      </p:sp>
      <p:pic>
        <p:nvPicPr>
          <p:cNvPr id="295" name="Google Shape;295;g831e3a2dbe_0_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600" y="210425"/>
            <a:ext cx="685800" cy="601809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g831e3a2dbe_0_16"/>
          <p:cNvSpPr txBox="1"/>
          <p:nvPr>
            <p:ph idx="4294967295" type="ctrTitle"/>
          </p:nvPr>
        </p:nvSpPr>
        <p:spPr>
          <a:xfrm>
            <a:off x="685800" y="349175"/>
            <a:ext cx="2807400" cy="324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</a:pPr>
            <a:r>
              <a:rPr b="0" lang="pt-BR" sz="1800">
                <a:solidFill>
                  <a:srgbClr val="000219"/>
                </a:solidFill>
              </a:rPr>
              <a:t>Curso de</a:t>
            </a:r>
            <a:r>
              <a:rPr b="1" i="0" lang="pt-BR" sz="1800" u="none" cap="none" strike="noStrik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pt-BR" sz="1800">
                <a:solidFill>
                  <a:srgbClr val="FF0052"/>
                </a:solidFill>
              </a:rPr>
              <a:t>Programação</a:t>
            </a:r>
            <a:endParaRPr b="1" i="0" sz="1800" u="none" cap="none" strike="noStrike">
              <a:solidFill>
                <a:srgbClr val="FF005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97" name="Google Shape;297;g831e3a2dbe_0_16"/>
          <p:cNvSpPr txBox="1"/>
          <p:nvPr>
            <p:ph idx="4294967295" type="ctrTitle"/>
          </p:nvPr>
        </p:nvSpPr>
        <p:spPr>
          <a:xfrm>
            <a:off x="6217275" y="349175"/>
            <a:ext cx="2067300" cy="324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</a:pPr>
            <a:r>
              <a:rPr b="0" i="0" lang="pt-BR" sz="1800" u="none" cap="none" strike="noStrike">
                <a:solidFill>
                  <a:srgbClr val="000219"/>
                </a:solidFill>
                <a:latin typeface="Poppins"/>
                <a:ea typeface="Poppins"/>
                <a:cs typeface="Poppins"/>
                <a:sym typeface="Poppins"/>
              </a:rPr>
              <a:t>A</a:t>
            </a:r>
            <a:r>
              <a:rPr b="0" lang="pt-BR" sz="1800">
                <a:solidFill>
                  <a:srgbClr val="000219"/>
                </a:solidFill>
              </a:rPr>
              <a:t>ula</a:t>
            </a:r>
            <a:r>
              <a:rPr b="1" i="0" lang="pt-BR" sz="1800" u="none" cap="none" strike="noStrik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pt-BR" sz="1800">
                <a:solidFill>
                  <a:srgbClr val="FF0052"/>
                </a:solidFill>
              </a:rPr>
              <a:t>2</a:t>
            </a:r>
            <a:endParaRPr b="1" i="0" sz="1800" u="none" cap="none" strike="noStrike">
              <a:solidFill>
                <a:srgbClr val="FF005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98" name="Google Shape;298;g831e3a2dbe_0_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35825" y="168425"/>
            <a:ext cx="685800" cy="685800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g831e3a2dbe_0_16"/>
          <p:cNvSpPr txBox="1"/>
          <p:nvPr>
            <p:ph idx="4294967295" type="subTitle"/>
          </p:nvPr>
        </p:nvSpPr>
        <p:spPr>
          <a:xfrm>
            <a:off x="1987375" y="2555950"/>
            <a:ext cx="2067300" cy="14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uli"/>
              <a:buNone/>
            </a:pPr>
            <a:r>
              <a:rPr b="1" lang="pt-BR" sz="1800">
                <a:solidFill>
                  <a:srgbClr val="65617D"/>
                </a:solidFill>
              </a:rPr>
              <a:t>Adição: </a:t>
            </a:r>
            <a:r>
              <a:rPr b="1" lang="pt-BR" sz="1800">
                <a:solidFill>
                  <a:srgbClr val="FF0052"/>
                </a:solidFill>
              </a:rPr>
              <a:t>+</a:t>
            </a:r>
            <a:endParaRPr b="1" sz="1800">
              <a:solidFill>
                <a:srgbClr val="FF0052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uli"/>
              <a:buNone/>
            </a:pPr>
            <a:r>
              <a:rPr b="1" lang="pt-BR" sz="1800">
                <a:solidFill>
                  <a:srgbClr val="65617D"/>
                </a:solidFill>
              </a:rPr>
              <a:t>Subtração: </a:t>
            </a:r>
            <a:r>
              <a:rPr b="1" lang="pt-BR" sz="1800">
                <a:solidFill>
                  <a:srgbClr val="FF0052"/>
                </a:solidFill>
              </a:rPr>
              <a:t>-</a:t>
            </a:r>
            <a:endParaRPr b="1" sz="1800">
              <a:solidFill>
                <a:srgbClr val="FF0052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uli"/>
              <a:buNone/>
            </a:pPr>
            <a:r>
              <a:rPr b="1" lang="pt-BR" sz="1800">
                <a:solidFill>
                  <a:srgbClr val="65617D"/>
                </a:solidFill>
              </a:rPr>
              <a:t>Multiplicação: </a:t>
            </a:r>
            <a:r>
              <a:rPr b="1" lang="pt-BR" sz="1800">
                <a:solidFill>
                  <a:srgbClr val="FF0052"/>
                </a:solidFill>
              </a:rPr>
              <a:t>*</a:t>
            </a:r>
            <a:endParaRPr b="1" sz="1800">
              <a:solidFill>
                <a:srgbClr val="FF0052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uli"/>
              <a:buNone/>
            </a:pPr>
            <a:r>
              <a:rPr b="1" lang="pt-BR" sz="1800">
                <a:solidFill>
                  <a:srgbClr val="65617D"/>
                </a:solidFill>
              </a:rPr>
              <a:t>Divisão: </a:t>
            </a:r>
            <a:r>
              <a:rPr b="1" lang="pt-BR" sz="1800">
                <a:solidFill>
                  <a:srgbClr val="FF0052"/>
                </a:solidFill>
              </a:rPr>
              <a:t>/</a:t>
            </a:r>
            <a:endParaRPr b="1" sz="1800">
              <a:solidFill>
                <a:srgbClr val="FF0052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uli"/>
              <a:buNone/>
            </a:pPr>
            <a:r>
              <a:t/>
            </a:r>
            <a:endParaRPr b="1" sz="1800">
              <a:solidFill>
                <a:srgbClr val="65617D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uli"/>
              <a:buNone/>
            </a:pPr>
            <a:r>
              <a:t/>
            </a:r>
            <a:endParaRPr b="1" sz="1800">
              <a:solidFill>
                <a:srgbClr val="FF0052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uli"/>
              <a:buNone/>
            </a:pPr>
            <a:r>
              <a:t/>
            </a:r>
            <a:endParaRPr b="1" sz="1800">
              <a:solidFill>
                <a:srgbClr val="65617D"/>
              </a:solidFill>
            </a:endParaRPr>
          </a:p>
        </p:txBody>
      </p:sp>
      <p:sp>
        <p:nvSpPr>
          <p:cNvPr id="300" name="Google Shape;300;g831e3a2dbe_0_16"/>
          <p:cNvSpPr txBox="1"/>
          <p:nvPr>
            <p:ph idx="4294967295" type="subTitle"/>
          </p:nvPr>
        </p:nvSpPr>
        <p:spPr>
          <a:xfrm>
            <a:off x="4789300" y="2555950"/>
            <a:ext cx="2067300" cy="14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uli"/>
              <a:buNone/>
            </a:pPr>
            <a:r>
              <a:rPr b="1" lang="pt-BR" sz="1800">
                <a:solidFill>
                  <a:srgbClr val="65617D"/>
                </a:solidFill>
              </a:rPr>
              <a:t>Exponenciação: </a:t>
            </a:r>
            <a:r>
              <a:rPr b="1" lang="pt-BR" sz="1800">
                <a:solidFill>
                  <a:srgbClr val="FF0052"/>
                </a:solidFill>
              </a:rPr>
              <a:t>**</a:t>
            </a:r>
            <a:endParaRPr b="1" sz="1800">
              <a:solidFill>
                <a:srgbClr val="FF005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uli"/>
              <a:buNone/>
            </a:pPr>
            <a:r>
              <a:rPr b="1" lang="pt-BR" sz="1800">
                <a:solidFill>
                  <a:srgbClr val="65617D"/>
                </a:solidFill>
              </a:rPr>
              <a:t>Parte Inteira: </a:t>
            </a:r>
            <a:r>
              <a:rPr b="1" lang="pt-BR" sz="1800">
                <a:solidFill>
                  <a:srgbClr val="FF0052"/>
                </a:solidFill>
              </a:rPr>
              <a:t>//</a:t>
            </a:r>
            <a:endParaRPr b="1" sz="1800">
              <a:solidFill>
                <a:srgbClr val="FF005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uli"/>
              <a:buNone/>
            </a:pPr>
            <a:r>
              <a:rPr b="1" lang="pt-BR" sz="1800">
                <a:solidFill>
                  <a:srgbClr val="65617D"/>
                </a:solidFill>
              </a:rPr>
              <a:t>Módulo: </a:t>
            </a:r>
            <a:r>
              <a:rPr b="1" lang="pt-BR" sz="1800">
                <a:solidFill>
                  <a:srgbClr val="FF0052"/>
                </a:solidFill>
              </a:rPr>
              <a:t>%</a:t>
            </a:r>
            <a:endParaRPr b="1" sz="1800">
              <a:solidFill>
                <a:srgbClr val="FF0052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uli"/>
              <a:buNone/>
            </a:pPr>
            <a:r>
              <a:t/>
            </a:r>
            <a:endParaRPr b="1" sz="1800">
              <a:solidFill>
                <a:srgbClr val="65617D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uli"/>
              <a:buNone/>
            </a:pPr>
            <a:r>
              <a:t/>
            </a:r>
            <a:endParaRPr b="1" sz="1800">
              <a:solidFill>
                <a:srgbClr val="FF0052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uli"/>
              <a:buNone/>
            </a:pPr>
            <a:r>
              <a:t/>
            </a:r>
            <a:endParaRPr b="1" sz="1800">
              <a:solidFill>
                <a:srgbClr val="65617D"/>
              </a:solidFill>
            </a:endParaRPr>
          </a:p>
        </p:txBody>
      </p:sp>
      <p:sp>
        <p:nvSpPr>
          <p:cNvPr id="301" name="Google Shape;301;g831e3a2dbe_0_16"/>
          <p:cNvSpPr txBox="1"/>
          <p:nvPr>
            <p:ph idx="4294967295" type="subTitle"/>
          </p:nvPr>
        </p:nvSpPr>
        <p:spPr>
          <a:xfrm>
            <a:off x="685800" y="3993177"/>
            <a:ext cx="798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uli"/>
              <a:buNone/>
            </a:pPr>
            <a:r>
              <a:rPr b="1" lang="pt-BR" sz="1800"/>
              <a:t>Código!</a:t>
            </a:r>
            <a:endParaRPr b="1" sz="1800">
              <a:solidFill>
                <a:srgbClr val="FF0052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uli"/>
              <a:buNone/>
            </a:pPr>
            <a:r>
              <a:t/>
            </a:r>
            <a:endParaRPr b="1" sz="1800">
              <a:solidFill>
                <a:srgbClr val="FF0052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uli"/>
              <a:buNone/>
            </a:pPr>
            <a:r>
              <a:t/>
            </a:r>
            <a:endParaRPr b="1" sz="1800">
              <a:solidFill>
                <a:srgbClr val="65617D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831e3a2dbe_0_30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pt-BR">
                <a:solidFill>
                  <a:srgbClr val="FF0052"/>
                </a:solidFill>
              </a:rPr>
              <a:t>22</a:t>
            </a:r>
            <a:endParaRPr>
              <a:solidFill>
                <a:srgbClr val="FF0052"/>
              </a:solidFill>
            </a:endParaRPr>
          </a:p>
        </p:txBody>
      </p:sp>
      <p:sp>
        <p:nvSpPr>
          <p:cNvPr id="307" name="Google Shape;307;g831e3a2dbe_0_30"/>
          <p:cNvSpPr txBox="1"/>
          <p:nvPr>
            <p:ph idx="4294967295" type="ctrTitle"/>
          </p:nvPr>
        </p:nvSpPr>
        <p:spPr>
          <a:xfrm>
            <a:off x="744150" y="2046600"/>
            <a:ext cx="76557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</a:pPr>
            <a:r>
              <a:rPr lang="pt-BR" sz="3600">
                <a:solidFill>
                  <a:srgbClr val="FF0052"/>
                </a:solidFill>
              </a:rPr>
              <a:t>Desafios!</a:t>
            </a:r>
            <a:endParaRPr b="1" i="0" sz="3600" u="none" cap="none" strike="noStrike">
              <a:solidFill>
                <a:srgbClr val="FF005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08" name="Google Shape;308;g831e3a2dbe_0_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600" y="210425"/>
            <a:ext cx="685800" cy="601809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g831e3a2dbe_0_30"/>
          <p:cNvSpPr txBox="1"/>
          <p:nvPr>
            <p:ph idx="4294967295" type="ctrTitle"/>
          </p:nvPr>
        </p:nvSpPr>
        <p:spPr>
          <a:xfrm>
            <a:off x="685800" y="349175"/>
            <a:ext cx="2807400" cy="324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</a:pPr>
            <a:r>
              <a:rPr b="0" lang="pt-BR" sz="1800">
                <a:solidFill>
                  <a:srgbClr val="000219"/>
                </a:solidFill>
              </a:rPr>
              <a:t>Curso de</a:t>
            </a:r>
            <a:r>
              <a:rPr b="1" i="0" lang="pt-BR" sz="1800" u="none" cap="none" strike="noStrik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pt-BR" sz="1800">
                <a:solidFill>
                  <a:srgbClr val="FF0052"/>
                </a:solidFill>
              </a:rPr>
              <a:t>Programação</a:t>
            </a:r>
            <a:endParaRPr b="1" i="0" sz="1800" u="none" cap="none" strike="noStrike">
              <a:solidFill>
                <a:srgbClr val="FF005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10" name="Google Shape;310;g831e3a2dbe_0_30"/>
          <p:cNvSpPr txBox="1"/>
          <p:nvPr>
            <p:ph idx="4294967295" type="ctrTitle"/>
          </p:nvPr>
        </p:nvSpPr>
        <p:spPr>
          <a:xfrm>
            <a:off x="6217275" y="349175"/>
            <a:ext cx="2067300" cy="324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</a:pPr>
            <a:r>
              <a:rPr b="0" i="0" lang="pt-BR" sz="1800" u="none" cap="none" strike="noStrike">
                <a:solidFill>
                  <a:srgbClr val="000219"/>
                </a:solidFill>
                <a:latin typeface="Poppins"/>
                <a:ea typeface="Poppins"/>
                <a:cs typeface="Poppins"/>
                <a:sym typeface="Poppins"/>
              </a:rPr>
              <a:t>A</a:t>
            </a:r>
            <a:r>
              <a:rPr b="0" lang="pt-BR" sz="1800">
                <a:solidFill>
                  <a:srgbClr val="000219"/>
                </a:solidFill>
              </a:rPr>
              <a:t>ula</a:t>
            </a:r>
            <a:r>
              <a:rPr b="1" i="0" lang="pt-BR" sz="1800" u="none" cap="none" strike="noStrik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pt-BR" sz="1800">
                <a:solidFill>
                  <a:srgbClr val="FF0052"/>
                </a:solidFill>
              </a:rPr>
              <a:t>2</a:t>
            </a:r>
            <a:endParaRPr b="1" i="0" sz="1800" u="none" cap="none" strike="noStrike">
              <a:solidFill>
                <a:srgbClr val="FF005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11" name="Google Shape;311;g831e3a2dbe_0_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35825" y="168425"/>
            <a:ext cx="685800" cy="685800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g831e3a2dbe_0_30"/>
          <p:cNvSpPr txBox="1"/>
          <p:nvPr>
            <p:ph idx="4294967295" type="subTitle"/>
          </p:nvPr>
        </p:nvSpPr>
        <p:spPr>
          <a:xfrm>
            <a:off x="685800" y="3993177"/>
            <a:ext cx="798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uli"/>
              <a:buNone/>
            </a:pPr>
            <a:r>
              <a:rPr b="1" lang="pt-BR" sz="1800"/>
              <a:t>Código!</a:t>
            </a:r>
            <a:endParaRPr b="1" sz="1800">
              <a:solidFill>
                <a:srgbClr val="FF0052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uli"/>
              <a:buNone/>
            </a:pPr>
            <a:r>
              <a:t/>
            </a:r>
            <a:endParaRPr b="1" sz="1800">
              <a:solidFill>
                <a:srgbClr val="FF0052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uli"/>
              <a:buNone/>
            </a:pPr>
            <a:r>
              <a:t/>
            </a:r>
            <a:endParaRPr b="1" sz="1800">
              <a:solidFill>
                <a:srgbClr val="65617D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B0017"/>
        </a:solidFill>
      </p:bgPr>
    </p:bg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" name="Google Shape;317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">
            <a:off x="5531787" y="-17869"/>
            <a:ext cx="4903950" cy="6902661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19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pt-BR">
                <a:solidFill>
                  <a:srgbClr val="EE1949"/>
                </a:solidFill>
              </a:rPr>
              <a:t>‹#›</a:t>
            </a:fld>
            <a:endParaRPr>
              <a:solidFill>
                <a:srgbClr val="EE1949"/>
              </a:solidFill>
            </a:endParaRPr>
          </a:p>
        </p:txBody>
      </p:sp>
      <p:sp>
        <p:nvSpPr>
          <p:cNvPr id="319" name="Google Shape;319;p19"/>
          <p:cNvSpPr txBox="1"/>
          <p:nvPr>
            <p:ph idx="4294967295" type="subTitle"/>
          </p:nvPr>
        </p:nvSpPr>
        <p:spPr>
          <a:xfrm>
            <a:off x="685800" y="649368"/>
            <a:ext cx="4791300" cy="7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A7D86D"/>
              </a:buClr>
              <a:buSzPts val="2200"/>
              <a:buFont typeface="Muli"/>
              <a:buNone/>
            </a:pPr>
            <a:r>
              <a:rPr b="1" i="0" lang="pt-BR" sz="7200" u="none" cap="none" strike="noStrik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Obrigado!</a:t>
            </a:r>
            <a:endParaRPr b="1" i="0" sz="7200" u="none" cap="none" strike="noStrike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20" name="Google Shape;320;p19"/>
          <p:cNvSpPr txBox="1"/>
          <p:nvPr/>
        </p:nvSpPr>
        <p:spPr>
          <a:xfrm>
            <a:off x="685800" y="2429850"/>
            <a:ext cx="4148700" cy="45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linkedin.com/company/lidera-ufes</a:t>
            </a:r>
            <a:endParaRPr b="0" i="0" sz="1800" u="none" cap="none" strike="noStrike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21" name="Google Shape;321;p19"/>
          <p:cNvSpPr txBox="1"/>
          <p:nvPr/>
        </p:nvSpPr>
        <p:spPr>
          <a:xfrm>
            <a:off x="685800" y="3038850"/>
            <a:ext cx="3333000" cy="45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instagram.com/lideraufes</a:t>
            </a:r>
            <a:endParaRPr b="0" i="0" sz="1800" u="none" cap="none" strike="noStrike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22" name="Google Shape;322;p19"/>
          <p:cNvSpPr txBox="1"/>
          <p:nvPr/>
        </p:nvSpPr>
        <p:spPr>
          <a:xfrm>
            <a:off x="685800" y="3647850"/>
            <a:ext cx="3333000" cy="45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facebook.com/lideraufes</a:t>
            </a:r>
            <a:endParaRPr b="0" i="0" sz="1800" u="none" cap="none" strike="noStrike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323" name="Google Shape;323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3038" y="3712938"/>
            <a:ext cx="326425" cy="326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43050" y="3105900"/>
            <a:ext cx="326398" cy="322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1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43050" y="2506050"/>
            <a:ext cx="326399" cy="328969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19"/>
          <p:cNvSpPr txBox="1"/>
          <p:nvPr/>
        </p:nvSpPr>
        <p:spPr>
          <a:xfrm>
            <a:off x="685800" y="4258650"/>
            <a:ext cx="3333000" cy="45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lideraliga.wixsite.com/ofuturo</a:t>
            </a:r>
            <a:endParaRPr b="0" i="0" sz="1800" u="none" cap="none" strike="noStrike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327" name="Google Shape;327;p1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3350" y="4180650"/>
            <a:ext cx="685800" cy="6018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3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pt-BR">
                <a:solidFill>
                  <a:srgbClr val="FF0052"/>
                </a:solidFill>
              </a:rPr>
              <a:t>3</a:t>
            </a:r>
            <a:endParaRPr>
              <a:solidFill>
                <a:srgbClr val="FF0052"/>
              </a:solidFill>
            </a:endParaRPr>
          </a:p>
        </p:txBody>
      </p:sp>
      <p:sp>
        <p:nvSpPr>
          <p:cNvPr id="81" name="Google Shape;81;p3"/>
          <p:cNvSpPr txBox="1"/>
          <p:nvPr>
            <p:ph idx="4294967295" type="ctrTitle"/>
          </p:nvPr>
        </p:nvSpPr>
        <p:spPr>
          <a:xfrm>
            <a:off x="744112" y="673475"/>
            <a:ext cx="76557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</a:pPr>
            <a:r>
              <a:rPr lang="pt-BR" sz="6000">
                <a:solidFill>
                  <a:srgbClr val="FF0052"/>
                </a:solidFill>
              </a:rPr>
              <a:t>Tópicos da Aula</a:t>
            </a:r>
            <a:endParaRPr b="1" i="0" sz="6000" u="none" cap="none" strike="noStrike">
              <a:solidFill>
                <a:srgbClr val="FF005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2" name="Google Shape;82;p3"/>
          <p:cNvSpPr txBox="1"/>
          <p:nvPr>
            <p:ph idx="4294967295" type="subTitle"/>
          </p:nvPr>
        </p:nvSpPr>
        <p:spPr>
          <a:xfrm>
            <a:off x="685800" y="1682106"/>
            <a:ext cx="79896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uli"/>
              <a:buNone/>
            </a:pPr>
            <a:r>
              <a:t/>
            </a:r>
            <a:endParaRPr b="0" i="0" sz="2200" u="none" cap="none" strike="noStrike">
              <a:solidFill>
                <a:srgbClr val="65617D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83" name="Google Shape;83;p3"/>
          <p:cNvSpPr txBox="1"/>
          <p:nvPr>
            <p:ph idx="4294967295" type="subTitle"/>
          </p:nvPr>
        </p:nvSpPr>
        <p:spPr>
          <a:xfrm>
            <a:off x="627525" y="2759800"/>
            <a:ext cx="2393400" cy="23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pt-BR" sz="1800"/>
              <a:t>Variáveis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pt-BR" sz="1800"/>
              <a:t>Exercícios</a:t>
            </a:r>
            <a:endParaRPr b="1" sz="1800"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pt-BR" sz="1800"/>
              <a:t>Listas</a:t>
            </a:r>
            <a:endParaRPr b="1" sz="1800"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pt-BR" sz="1800"/>
              <a:t>Tuplas </a:t>
            </a:r>
            <a:endParaRPr b="1" sz="1800"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pt-BR" sz="1800"/>
              <a:t>Dicionários</a:t>
            </a:r>
            <a:endParaRPr b="1" i="0" sz="1800" u="none" cap="none" strike="noStrike">
              <a:solidFill>
                <a:srgbClr val="65617D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84" name="Google Shape;84;p3"/>
          <p:cNvSpPr txBox="1"/>
          <p:nvPr>
            <p:ph idx="4294967295" type="ctrTitle"/>
          </p:nvPr>
        </p:nvSpPr>
        <p:spPr>
          <a:xfrm>
            <a:off x="685800" y="349175"/>
            <a:ext cx="2807400" cy="324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</a:pPr>
            <a:r>
              <a:rPr b="0" lang="pt-BR" sz="1800">
                <a:solidFill>
                  <a:srgbClr val="000219"/>
                </a:solidFill>
              </a:rPr>
              <a:t>Curso de</a:t>
            </a:r>
            <a:r>
              <a:rPr b="1" i="0" lang="pt-BR" sz="1800" u="none" cap="none" strike="noStrik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pt-BR" sz="1800">
                <a:solidFill>
                  <a:srgbClr val="FF0052"/>
                </a:solidFill>
              </a:rPr>
              <a:t>Programação</a:t>
            </a:r>
            <a:endParaRPr b="1" i="0" sz="1800" u="none" cap="none" strike="noStrike">
              <a:solidFill>
                <a:srgbClr val="FF005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85" name="Google Shape;85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600" y="210425"/>
            <a:ext cx="685800" cy="601809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3"/>
          <p:cNvSpPr txBox="1"/>
          <p:nvPr>
            <p:ph idx="4294967295" type="ctrTitle"/>
          </p:nvPr>
        </p:nvSpPr>
        <p:spPr>
          <a:xfrm>
            <a:off x="6217275" y="349175"/>
            <a:ext cx="2067300" cy="324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</a:pPr>
            <a:r>
              <a:rPr b="0" i="0" lang="pt-BR" sz="1800" u="none" cap="none" strike="noStrike">
                <a:solidFill>
                  <a:srgbClr val="000219"/>
                </a:solidFill>
                <a:latin typeface="Poppins"/>
                <a:ea typeface="Poppins"/>
                <a:cs typeface="Poppins"/>
                <a:sym typeface="Poppins"/>
              </a:rPr>
              <a:t>A</a:t>
            </a:r>
            <a:r>
              <a:rPr b="0" lang="pt-BR" sz="1800">
                <a:solidFill>
                  <a:srgbClr val="000219"/>
                </a:solidFill>
              </a:rPr>
              <a:t>ula</a:t>
            </a:r>
            <a:r>
              <a:rPr b="1" i="0" lang="pt-BR" sz="1800" u="none" cap="none" strike="noStrik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pt-BR" sz="1800">
                <a:solidFill>
                  <a:srgbClr val="FF0052"/>
                </a:solidFill>
              </a:rPr>
              <a:t>2</a:t>
            </a:r>
            <a:endParaRPr b="1" i="0" sz="1800" u="none" cap="none" strike="noStrike">
              <a:solidFill>
                <a:srgbClr val="FF005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87" name="Google Shape;87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35825" y="168425"/>
            <a:ext cx="685800" cy="68580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3"/>
          <p:cNvSpPr txBox="1"/>
          <p:nvPr>
            <p:ph idx="4294967295" type="subTitle"/>
          </p:nvPr>
        </p:nvSpPr>
        <p:spPr>
          <a:xfrm>
            <a:off x="3483900" y="2759800"/>
            <a:ext cx="2393400" cy="23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pt-BR" sz="1800"/>
              <a:t>Contas matemáticas</a:t>
            </a:r>
            <a:endParaRPr b="1" sz="1800"/>
          </a:p>
        </p:txBody>
      </p:sp>
      <p:sp>
        <p:nvSpPr>
          <p:cNvPr id="89" name="Google Shape;89;p3"/>
          <p:cNvSpPr txBox="1"/>
          <p:nvPr>
            <p:ph idx="4294967295" type="subTitle"/>
          </p:nvPr>
        </p:nvSpPr>
        <p:spPr>
          <a:xfrm>
            <a:off x="6282000" y="2759800"/>
            <a:ext cx="2393400" cy="23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pt-BR" sz="1800"/>
              <a:t>Desafios</a:t>
            </a:r>
            <a:endParaRPr b="1" i="0" sz="1800" u="none" cap="none" strike="noStrike">
              <a:solidFill>
                <a:srgbClr val="65617D"/>
              </a:solidFill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6cc6f61ddd_0_8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pt-BR">
                <a:solidFill>
                  <a:srgbClr val="FF0052"/>
                </a:solidFill>
              </a:rPr>
              <a:t>4</a:t>
            </a:r>
            <a:endParaRPr>
              <a:solidFill>
                <a:srgbClr val="FF0052"/>
              </a:solidFill>
            </a:endParaRPr>
          </a:p>
        </p:txBody>
      </p:sp>
      <p:sp>
        <p:nvSpPr>
          <p:cNvPr id="95" name="Google Shape;95;g6cc6f61ddd_0_8"/>
          <p:cNvSpPr txBox="1"/>
          <p:nvPr>
            <p:ph idx="4294967295" type="ctrTitle"/>
          </p:nvPr>
        </p:nvSpPr>
        <p:spPr>
          <a:xfrm>
            <a:off x="744100" y="673475"/>
            <a:ext cx="76557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</a:pPr>
            <a:r>
              <a:rPr lang="pt-BR" sz="3600">
                <a:solidFill>
                  <a:srgbClr val="FF0052"/>
                </a:solidFill>
              </a:rPr>
              <a:t>Variáveis</a:t>
            </a:r>
            <a:endParaRPr b="1" i="0" sz="3600" u="none" cap="none" strike="noStrike">
              <a:solidFill>
                <a:srgbClr val="FF005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6" name="Google Shape;96;g6cc6f61ddd_0_8"/>
          <p:cNvSpPr txBox="1"/>
          <p:nvPr>
            <p:ph idx="4294967295" type="subTitle"/>
          </p:nvPr>
        </p:nvSpPr>
        <p:spPr>
          <a:xfrm>
            <a:off x="685800" y="1682081"/>
            <a:ext cx="7989600" cy="30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uli"/>
              <a:buNone/>
            </a:pPr>
            <a:r>
              <a:rPr b="1" lang="pt-BR" sz="1800"/>
              <a:t>Para começarmos a programar, vamos entender primeiro o que são variáveis.</a:t>
            </a:r>
            <a:endParaRPr b="1" sz="18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uli"/>
              <a:buNone/>
            </a:pPr>
            <a:r>
              <a:t/>
            </a:r>
            <a:endParaRPr b="1" sz="18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uli"/>
              <a:buNone/>
            </a:pPr>
            <a:r>
              <a:rPr b="1" lang="pt-BR" sz="1800"/>
              <a:t>Uma “variável” na programação (assim como na matemática) é um elemento que possui uma informação literalmente… </a:t>
            </a:r>
            <a:r>
              <a:rPr b="1" lang="pt-BR" sz="1800">
                <a:solidFill>
                  <a:srgbClr val="FF0052"/>
                </a:solidFill>
              </a:rPr>
              <a:t>variável</a:t>
            </a:r>
            <a:endParaRPr b="1" sz="1800"/>
          </a:p>
        </p:txBody>
      </p:sp>
      <p:pic>
        <p:nvPicPr>
          <p:cNvPr id="97" name="Google Shape;97;g6cc6f61ddd_0_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600" y="210425"/>
            <a:ext cx="685800" cy="601809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g6cc6f61ddd_0_8"/>
          <p:cNvSpPr txBox="1"/>
          <p:nvPr>
            <p:ph idx="4294967295" type="ctrTitle"/>
          </p:nvPr>
        </p:nvSpPr>
        <p:spPr>
          <a:xfrm>
            <a:off x="685800" y="349175"/>
            <a:ext cx="2807400" cy="324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</a:pPr>
            <a:r>
              <a:rPr b="0" lang="pt-BR" sz="1800">
                <a:solidFill>
                  <a:srgbClr val="000219"/>
                </a:solidFill>
              </a:rPr>
              <a:t>Curso de</a:t>
            </a:r>
            <a:r>
              <a:rPr b="1" i="0" lang="pt-BR" sz="1800" u="none" cap="none" strike="noStrik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pt-BR" sz="1800">
                <a:solidFill>
                  <a:srgbClr val="FF0052"/>
                </a:solidFill>
              </a:rPr>
              <a:t>Programação</a:t>
            </a:r>
            <a:endParaRPr b="1" i="0" sz="1800" u="none" cap="none" strike="noStrike">
              <a:solidFill>
                <a:srgbClr val="FF005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9" name="Google Shape;99;g6cc6f61ddd_0_8"/>
          <p:cNvSpPr txBox="1"/>
          <p:nvPr>
            <p:ph idx="4294967295" type="ctrTitle"/>
          </p:nvPr>
        </p:nvSpPr>
        <p:spPr>
          <a:xfrm>
            <a:off x="6217275" y="349175"/>
            <a:ext cx="2067300" cy="324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</a:pPr>
            <a:r>
              <a:rPr b="0" i="0" lang="pt-BR" sz="1800" u="none" cap="none" strike="noStrike">
                <a:solidFill>
                  <a:srgbClr val="000219"/>
                </a:solidFill>
                <a:latin typeface="Poppins"/>
                <a:ea typeface="Poppins"/>
                <a:cs typeface="Poppins"/>
                <a:sym typeface="Poppins"/>
              </a:rPr>
              <a:t>A</a:t>
            </a:r>
            <a:r>
              <a:rPr b="0" lang="pt-BR" sz="1800">
                <a:solidFill>
                  <a:srgbClr val="000219"/>
                </a:solidFill>
              </a:rPr>
              <a:t>ula</a:t>
            </a:r>
            <a:r>
              <a:rPr b="1" i="0" lang="pt-BR" sz="1800" u="none" cap="none" strike="noStrik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pt-BR" sz="1800">
                <a:solidFill>
                  <a:srgbClr val="FF0052"/>
                </a:solidFill>
              </a:rPr>
              <a:t>2</a:t>
            </a:r>
            <a:endParaRPr b="1" i="0" sz="1800" u="none" cap="none" strike="noStrike">
              <a:solidFill>
                <a:srgbClr val="FF005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00" name="Google Shape;100;g6cc6f61ddd_0_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35825" y="168425"/>
            <a:ext cx="685800" cy="68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71c7860b22_0_41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pt-BR">
                <a:solidFill>
                  <a:srgbClr val="FF0052"/>
                </a:solidFill>
              </a:rPr>
              <a:t>5</a:t>
            </a:r>
            <a:endParaRPr>
              <a:solidFill>
                <a:srgbClr val="FF0052"/>
              </a:solidFill>
            </a:endParaRPr>
          </a:p>
        </p:txBody>
      </p:sp>
      <p:sp>
        <p:nvSpPr>
          <p:cNvPr id="106" name="Google Shape;106;g71c7860b22_0_41"/>
          <p:cNvSpPr txBox="1"/>
          <p:nvPr>
            <p:ph idx="4294967295" type="ctrTitle"/>
          </p:nvPr>
        </p:nvSpPr>
        <p:spPr>
          <a:xfrm>
            <a:off x="744100" y="673475"/>
            <a:ext cx="76557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</a:pPr>
            <a:r>
              <a:rPr lang="pt-BR" sz="3600">
                <a:solidFill>
                  <a:srgbClr val="FF0052"/>
                </a:solidFill>
              </a:rPr>
              <a:t>Variáveis</a:t>
            </a:r>
            <a:endParaRPr b="1" i="0" sz="3600" u="none" cap="none" strike="noStrike">
              <a:solidFill>
                <a:srgbClr val="FF005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7" name="Google Shape;107;g71c7860b22_0_41"/>
          <p:cNvSpPr txBox="1"/>
          <p:nvPr>
            <p:ph idx="4294967295" type="subTitle"/>
          </p:nvPr>
        </p:nvSpPr>
        <p:spPr>
          <a:xfrm>
            <a:off x="685800" y="1682080"/>
            <a:ext cx="7989600" cy="6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uli"/>
              <a:buNone/>
            </a:pPr>
            <a:r>
              <a:rPr b="1" lang="pt-BR" sz="1800"/>
              <a:t>Uma forma de ilustrar isso é pensar em uma caixa!</a:t>
            </a:r>
            <a:endParaRPr b="1" sz="1800"/>
          </a:p>
        </p:txBody>
      </p:sp>
      <p:pic>
        <p:nvPicPr>
          <p:cNvPr id="108" name="Google Shape;108;g71c7860b22_0_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600" y="210425"/>
            <a:ext cx="685800" cy="601809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g71c7860b22_0_41"/>
          <p:cNvSpPr txBox="1"/>
          <p:nvPr>
            <p:ph idx="4294967295" type="ctrTitle"/>
          </p:nvPr>
        </p:nvSpPr>
        <p:spPr>
          <a:xfrm>
            <a:off x="685800" y="349175"/>
            <a:ext cx="2807400" cy="324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</a:pPr>
            <a:r>
              <a:rPr b="0" lang="pt-BR" sz="1800">
                <a:solidFill>
                  <a:srgbClr val="000219"/>
                </a:solidFill>
              </a:rPr>
              <a:t>Curso de</a:t>
            </a:r>
            <a:r>
              <a:rPr b="1" i="0" lang="pt-BR" sz="1800" u="none" cap="none" strike="noStrik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pt-BR" sz="1800">
                <a:solidFill>
                  <a:srgbClr val="FF0052"/>
                </a:solidFill>
              </a:rPr>
              <a:t>Programação</a:t>
            </a:r>
            <a:endParaRPr b="1" i="0" sz="1800" u="none" cap="none" strike="noStrike">
              <a:solidFill>
                <a:srgbClr val="FF005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0" name="Google Shape;110;g71c7860b22_0_41"/>
          <p:cNvSpPr txBox="1"/>
          <p:nvPr>
            <p:ph idx="4294967295" type="ctrTitle"/>
          </p:nvPr>
        </p:nvSpPr>
        <p:spPr>
          <a:xfrm>
            <a:off x="6217275" y="349175"/>
            <a:ext cx="2067300" cy="324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</a:pPr>
            <a:r>
              <a:rPr b="0" i="0" lang="pt-BR" sz="1800" u="none" cap="none" strike="noStrike">
                <a:solidFill>
                  <a:srgbClr val="000219"/>
                </a:solidFill>
                <a:latin typeface="Poppins"/>
                <a:ea typeface="Poppins"/>
                <a:cs typeface="Poppins"/>
                <a:sym typeface="Poppins"/>
              </a:rPr>
              <a:t>A</a:t>
            </a:r>
            <a:r>
              <a:rPr b="0" lang="pt-BR" sz="1800">
                <a:solidFill>
                  <a:srgbClr val="000219"/>
                </a:solidFill>
              </a:rPr>
              <a:t>ula</a:t>
            </a:r>
            <a:r>
              <a:rPr b="1" i="0" lang="pt-BR" sz="1800" u="none" cap="none" strike="noStrik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pt-BR" sz="1800">
                <a:solidFill>
                  <a:srgbClr val="FF0052"/>
                </a:solidFill>
              </a:rPr>
              <a:t>2</a:t>
            </a:r>
            <a:endParaRPr b="1" i="0" sz="1800" u="none" cap="none" strike="noStrike">
              <a:solidFill>
                <a:srgbClr val="FF005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11" name="Google Shape;111;g71c7860b22_0_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35825" y="168425"/>
            <a:ext cx="685800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g71c7860b22_0_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20900" y="2195030"/>
            <a:ext cx="3302110" cy="25548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71c7860b22_0_57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pt-BR">
                <a:solidFill>
                  <a:srgbClr val="FF0052"/>
                </a:solidFill>
              </a:rPr>
              <a:t>6</a:t>
            </a:r>
            <a:endParaRPr>
              <a:solidFill>
                <a:srgbClr val="FF0052"/>
              </a:solidFill>
            </a:endParaRPr>
          </a:p>
        </p:txBody>
      </p:sp>
      <p:sp>
        <p:nvSpPr>
          <p:cNvPr id="118" name="Google Shape;118;g71c7860b22_0_57"/>
          <p:cNvSpPr txBox="1"/>
          <p:nvPr>
            <p:ph idx="4294967295" type="ctrTitle"/>
          </p:nvPr>
        </p:nvSpPr>
        <p:spPr>
          <a:xfrm>
            <a:off x="744100" y="673475"/>
            <a:ext cx="76557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</a:pPr>
            <a:r>
              <a:rPr lang="pt-BR" sz="3600">
                <a:solidFill>
                  <a:srgbClr val="FF0052"/>
                </a:solidFill>
              </a:rPr>
              <a:t>Variáveis</a:t>
            </a:r>
            <a:endParaRPr b="1" i="0" sz="3600" u="none" cap="none" strike="noStrike">
              <a:solidFill>
                <a:srgbClr val="FF005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9" name="Google Shape;119;g71c7860b22_0_57"/>
          <p:cNvSpPr txBox="1"/>
          <p:nvPr>
            <p:ph idx="4294967295" type="subTitle"/>
          </p:nvPr>
        </p:nvSpPr>
        <p:spPr>
          <a:xfrm>
            <a:off x="685800" y="1682046"/>
            <a:ext cx="7989600" cy="31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uli"/>
              <a:buNone/>
            </a:pPr>
            <a:r>
              <a:rPr b="1" lang="pt-BR" sz="1800"/>
              <a:t>Uma variável precisa então de uma </a:t>
            </a:r>
            <a:r>
              <a:rPr b="1" lang="pt-BR" sz="1800">
                <a:solidFill>
                  <a:srgbClr val="FF0052"/>
                </a:solidFill>
              </a:rPr>
              <a:t>informação (seu conteúdo)</a:t>
            </a:r>
            <a:r>
              <a:rPr b="1" lang="pt-BR" sz="1800"/>
              <a:t> e um </a:t>
            </a:r>
            <a:r>
              <a:rPr b="1" lang="pt-BR" sz="1800">
                <a:solidFill>
                  <a:srgbClr val="FF0052"/>
                </a:solidFill>
              </a:rPr>
              <a:t>nome</a:t>
            </a:r>
            <a:endParaRPr b="1" sz="1800">
              <a:solidFill>
                <a:srgbClr val="FF0052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uli"/>
              <a:buNone/>
            </a:pPr>
            <a:r>
              <a:t/>
            </a:r>
            <a:endParaRPr b="1" sz="1800">
              <a:solidFill>
                <a:srgbClr val="FF0052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uli"/>
              <a:buNone/>
            </a:pPr>
            <a:r>
              <a:t/>
            </a:r>
            <a:endParaRPr b="1" sz="1800">
              <a:solidFill>
                <a:srgbClr val="FF0052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uli"/>
              <a:buNone/>
            </a:pPr>
            <a:r>
              <a:t/>
            </a:r>
            <a:endParaRPr b="1" sz="1800">
              <a:solidFill>
                <a:srgbClr val="FF0052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uli"/>
              <a:buNone/>
            </a:pPr>
            <a:r>
              <a:t/>
            </a:r>
            <a:endParaRPr b="1" sz="1800">
              <a:solidFill>
                <a:srgbClr val="FF0052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uli"/>
              <a:buNone/>
            </a:pPr>
            <a:r>
              <a:t/>
            </a:r>
            <a:endParaRPr b="1" sz="1800">
              <a:solidFill>
                <a:srgbClr val="FF0052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uli"/>
              <a:buNone/>
            </a:pPr>
            <a:r>
              <a:t/>
            </a:r>
            <a:endParaRPr b="1" sz="1800">
              <a:solidFill>
                <a:srgbClr val="FF0052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uli"/>
              <a:buNone/>
            </a:pPr>
            <a:r>
              <a:rPr b="1" lang="pt-BR" sz="1800">
                <a:solidFill>
                  <a:srgbClr val="65617D"/>
                </a:solidFill>
              </a:rPr>
              <a:t>Código!</a:t>
            </a:r>
            <a:endParaRPr b="1" sz="1800">
              <a:solidFill>
                <a:srgbClr val="65617D"/>
              </a:solidFill>
            </a:endParaRPr>
          </a:p>
        </p:txBody>
      </p:sp>
      <p:pic>
        <p:nvPicPr>
          <p:cNvPr id="120" name="Google Shape;120;g71c7860b22_0_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600" y="210425"/>
            <a:ext cx="685800" cy="601809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g71c7860b22_0_57"/>
          <p:cNvSpPr txBox="1"/>
          <p:nvPr>
            <p:ph idx="4294967295" type="ctrTitle"/>
          </p:nvPr>
        </p:nvSpPr>
        <p:spPr>
          <a:xfrm>
            <a:off x="685800" y="349175"/>
            <a:ext cx="2807400" cy="324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</a:pPr>
            <a:r>
              <a:rPr b="0" lang="pt-BR" sz="1800">
                <a:solidFill>
                  <a:srgbClr val="000219"/>
                </a:solidFill>
              </a:rPr>
              <a:t>Curso de</a:t>
            </a:r>
            <a:r>
              <a:rPr b="1" i="0" lang="pt-BR" sz="1800" u="none" cap="none" strike="noStrik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pt-BR" sz="1800">
                <a:solidFill>
                  <a:srgbClr val="FF0052"/>
                </a:solidFill>
              </a:rPr>
              <a:t>Programação</a:t>
            </a:r>
            <a:endParaRPr b="1" i="0" sz="1800" u="none" cap="none" strike="noStrike">
              <a:solidFill>
                <a:srgbClr val="FF005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2" name="Google Shape;122;g71c7860b22_0_57"/>
          <p:cNvSpPr txBox="1"/>
          <p:nvPr>
            <p:ph idx="4294967295" type="ctrTitle"/>
          </p:nvPr>
        </p:nvSpPr>
        <p:spPr>
          <a:xfrm>
            <a:off x="6217275" y="349175"/>
            <a:ext cx="2067300" cy="324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</a:pPr>
            <a:r>
              <a:rPr b="0" i="0" lang="pt-BR" sz="1800" u="none" cap="none" strike="noStrike">
                <a:solidFill>
                  <a:srgbClr val="000219"/>
                </a:solidFill>
                <a:latin typeface="Poppins"/>
                <a:ea typeface="Poppins"/>
                <a:cs typeface="Poppins"/>
                <a:sym typeface="Poppins"/>
              </a:rPr>
              <a:t>A</a:t>
            </a:r>
            <a:r>
              <a:rPr b="0" lang="pt-BR" sz="1800">
                <a:solidFill>
                  <a:srgbClr val="000219"/>
                </a:solidFill>
              </a:rPr>
              <a:t>ula</a:t>
            </a:r>
            <a:r>
              <a:rPr b="1" i="0" lang="pt-BR" sz="1800" u="none" cap="none" strike="noStrik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pt-BR" sz="1800">
                <a:solidFill>
                  <a:srgbClr val="FF0052"/>
                </a:solidFill>
              </a:rPr>
              <a:t>2</a:t>
            </a:r>
            <a:endParaRPr b="1" i="0" sz="1800" u="none" cap="none" strike="noStrike">
              <a:solidFill>
                <a:srgbClr val="FF005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23" name="Google Shape;123;g71c7860b22_0_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35825" y="168425"/>
            <a:ext cx="685800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g71c7860b22_0_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32527" y="2688449"/>
            <a:ext cx="2878950" cy="93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71c7860b22_0_74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pt-BR">
                <a:solidFill>
                  <a:srgbClr val="FF0052"/>
                </a:solidFill>
              </a:rPr>
              <a:t>7</a:t>
            </a:r>
            <a:endParaRPr>
              <a:solidFill>
                <a:srgbClr val="FF0052"/>
              </a:solidFill>
            </a:endParaRPr>
          </a:p>
        </p:txBody>
      </p:sp>
      <p:sp>
        <p:nvSpPr>
          <p:cNvPr id="130" name="Google Shape;130;g71c7860b22_0_74"/>
          <p:cNvSpPr txBox="1"/>
          <p:nvPr>
            <p:ph idx="4294967295" type="ctrTitle"/>
          </p:nvPr>
        </p:nvSpPr>
        <p:spPr>
          <a:xfrm>
            <a:off x="744100" y="673475"/>
            <a:ext cx="76557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</a:pPr>
            <a:r>
              <a:rPr lang="pt-BR" sz="3600">
                <a:solidFill>
                  <a:srgbClr val="FF0052"/>
                </a:solidFill>
              </a:rPr>
              <a:t>Variáveis</a:t>
            </a:r>
            <a:endParaRPr b="1" i="0" sz="3600" u="none" cap="none" strike="noStrike">
              <a:solidFill>
                <a:srgbClr val="FF005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31" name="Google Shape;131;g71c7860b22_0_74"/>
          <p:cNvSpPr txBox="1"/>
          <p:nvPr>
            <p:ph idx="4294967295" type="subTitle"/>
          </p:nvPr>
        </p:nvSpPr>
        <p:spPr>
          <a:xfrm>
            <a:off x="685800" y="1682061"/>
            <a:ext cx="7989600" cy="22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uli"/>
              <a:buNone/>
            </a:pPr>
            <a:r>
              <a:rPr b="1" lang="pt-BR" sz="1800"/>
              <a:t>Em Python existem basicamente 5 tipos de variáveis simples:</a:t>
            </a:r>
            <a:endParaRPr b="1" sz="1800"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pt-BR" sz="1800">
                <a:solidFill>
                  <a:srgbClr val="FF0052"/>
                </a:solidFill>
              </a:rPr>
              <a:t>Int</a:t>
            </a:r>
            <a:r>
              <a:rPr b="1" lang="pt-BR" sz="1800"/>
              <a:t> ou Inteiro (Integer)</a:t>
            </a:r>
            <a:endParaRPr b="1" sz="1800"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52"/>
              </a:buClr>
              <a:buSzPts val="1800"/>
              <a:buChar char="-"/>
            </a:pPr>
            <a:r>
              <a:rPr b="1" lang="pt-BR" sz="1800">
                <a:solidFill>
                  <a:srgbClr val="FF0052"/>
                </a:solidFill>
              </a:rPr>
              <a:t>Float </a:t>
            </a:r>
            <a:r>
              <a:rPr b="1" lang="pt-BR" sz="1800">
                <a:solidFill>
                  <a:srgbClr val="65617D"/>
                </a:solidFill>
              </a:rPr>
              <a:t>ou Ponto Flutuante</a:t>
            </a:r>
            <a:endParaRPr b="1" sz="1800">
              <a:solidFill>
                <a:srgbClr val="65617D"/>
              </a:solidFill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52"/>
              </a:buClr>
              <a:buSzPts val="1800"/>
              <a:buChar char="-"/>
            </a:pPr>
            <a:r>
              <a:rPr b="1" lang="pt-BR" sz="1800">
                <a:solidFill>
                  <a:srgbClr val="FF0052"/>
                </a:solidFill>
              </a:rPr>
              <a:t>Bool </a:t>
            </a:r>
            <a:r>
              <a:rPr b="1" lang="pt-BR" sz="1800">
                <a:solidFill>
                  <a:srgbClr val="65617D"/>
                </a:solidFill>
              </a:rPr>
              <a:t>ou Booleano (Boolean)</a:t>
            </a:r>
            <a:endParaRPr b="1" sz="1800">
              <a:solidFill>
                <a:srgbClr val="65617D"/>
              </a:solidFill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52"/>
              </a:buClr>
              <a:buSzPts val="1800"/>
              <a:buChar char="-"/>
            </a:pPr>
            <a:r>
              <a:rPr b="1" lang="pt-BR" sz="1800">
                <a:solidFill>
                  <a:srgbClr val="FF0052"/>
                </a:solidFill>
              </a:rPr>
              <a:t>Complex </a:t>
            </a:r>
            <a:r>
              <a:rPr b="1" lang="pt-BR" sz="1800">
                <a:solidFill>
                  <a:srgbClr val="65617D"/>
                </a:solidFill>
              </a:rPr>
              <a:t>ou Complexo</a:t>
            </a:r>
            <a:endParaRPr b="1" sz="1800">
              <a:solidFill>
                <a:srgbClr val="65617D"/>
              </a:solidFill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5617D"/>
              </a:buClr>
              <a:buSzPts val="1800"/>
              <a:buChar char="-"/>
            </a:pPr>
            <a:r>
              <a:rPr b="1" lang="pt-BR" sz="1800">
                <a:solidFill>
                  <a:srgbClr val="FF0052"/>
                </a:solidFill>
              </a:rPr>
              <a:t>Str</a:t>
            </a:r>
            <a:r>
              <a:rPr b="1" lang="pt-BR" sz="1800">
                <a:solidFill>
                  <a:srgbClr val="65617D"/>
                </a:solidFill>
              </a:rPr>
              <a:t> ou Texto (String)</a:t>
            </a:r>
            <a:endParaRPr b="1" sz="1800">
              <a:solidFill>
                <a:srgbClr val="65617D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65617D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65617D"/>
                </a:solidFill>
              </a:rPr>
              <a:t>Código!</a:t>
            </a:r>
            <a:endParaRPr b="1" sz="1800">
              <a:solidFill>
                <a:srgbClr val="65617D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uli"/>
              <a:buNone/>
            </a:pPr>
            <a:r>
              <a:t/>
            </a:r>
            <a:endParaRPr b="1" sz="1800">
              <a:solidFill>
                <a:srgbClr val="FF0052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uli"/>
              <a:buNone/>
            </a:pPr>
            <a:r>
              <a:t/>
            </a:r>
            <a:endParaRPr b="1" sz="1800">
              <a:solidFill>
                <a:srgbClr val="FF0052"/>
              </a:solidFill>
            </a:endParaRPr>
          </a:p>
        </p:txBody>
      </p:sp>
      <p:pic>
        <p:nvPicPr>
          <p:cNvPr id="132" name="Google Shape;132;g71c7860b22_0_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600" y="210425"/>
            <a:ext cx="685800" cy="601809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g71c7860b22_0_74"/>
          <p:cNvSpPr txBox="1"/>
          <p:nvPr>
            <p:ph idx="4294967295" type="ctrTitle"/>
          </p:nvPr>
        </p:nvSpPr>
        <p:spPr>
          <a:xfrm>
            <a:off x="685800" y="349175"/>
            <a:ext cx="2807400" cy="324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</a:pPr>
            <a:r>
              <a:rPr b="0" lang="pt-BR" sz="1800">
                <a:solidFill>
                  <a:srgbClr val="000219"/>
                </a:solidFill>
              </a:rPr>
              <a:t>Curso de</a:t>
            </a:r>
            <a:r>
              <a:rPr b="1" i="0" lang="pt-BR" sz="1800" u="none" cap="none" strike="noStrik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pt-BR" sz="1800">
                <a:solidFill>
                  <a:srgbClr val="FF0052"/>
                </a:solidFill>
              </a:rPr>
              <a:t>Programação</a:t>
            </a:r>
            <a:endParaRPr b="1" i="0" sz="1800" u="none" cap="none" strike="noStrike">
              <a:solidFill>
                <a:srgbClr val="FF005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34" name="Google Shape;134;g71c7860b22_0_74"/>
          <p:cNvSpPr txBox="1"/>
          <p:nvPr>
            <p:ph idx="4294967295" type="ctrTitle"/>
          </p:nvPr>
        </p:nvSpPr>
        <p:spPr>
          <a:xfrm>
            <a:off x="6217275" y="349175"/>
            <a:ext cx="2067300" cy="324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</a:pPr>
            <a:r>
              <a:rPr b="0" i="0" lang="pt-BR" sz="1800" u="none" cap="none" strike="noStrike">
                <a:solidFill>
                  <a:srgbClr val="000219"/>
                </a:solidFill>
                <a:latin typeface="Poppins"/>
                <a:ea typeface="Poppins"/>
                <a:cs typeface="Poppins"/>
                <a:sym typeface="Poppins"/>
              </a:rPr>
              <a:t>A</a:t>
            </a:r>
            <a:r>
              <a:rPr b="0" lang="pt-BR" sz="1800">
                <a:solidFill>
                  <a:srgbClr val="000219"/>
                </a:solidFill>
              </a:rPr>
              <a:t>ula</a:t>
            </a:r>
            <a:r>
              <a:rPr b="1" i="0" lang="pt-BR" sz="1800" u="none" cap="none" strike="noStrik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pt-BR" sz="1800">
                <a:solidFill>
                  <a:srgbClr val="FF0052"/>
                </a:solidFill>
              </a:rPr>
              <a:t>2</a:t>
            </a:r>
            <a:endParaRPr b="1" i="0" sz="1800" u="none" cap="none" strike="noStrike">
              <a:solidFill>
                <a:srgbClr val="FF005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35" name="Google Shape;135;g71c7860b22_0_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35825" y="168425"/>
            <a:ext cx="685800" cy="68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71c7860b22_0_85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pt-BR">
                <a:solidFill>
                  <a:srgbClr val="FF0052"/>
                </a:solidFill>
              </a:rPr>
              <a:t>8</a:t>
            </a:r>
            <a:endParaRPr>
              <a:solidFill>
                <a:srgbClr val="FF0052"/>
              </a:solidFill>
            </a:endParaRPr>
          </a:p>
        </p:txBody>
      </p:sp>
      <p:sp>
        <p:nvSpPr>
          <p:cNvPr id="141" name="Google Shape;141;g71c7860b22_0_85"/>
          <p:cNvSpPr txBox="1"/>
          <p:nvPr>
            <p:ph idx="4294967295" type="ctrTitle"/>
          </p:nvPr>
        </p:nvSpPr>
        <p:spPr>
          <a:xfrm>
            <a:off x="744100" y="673475"/>
            <a:ext cx="76557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</a:pPr>
            <a:r>
              <a:rPr lang="pt-BR" sz="3600">
                <a:solidFill>
                  <a:srgbClr val="FF0052"/>
                </a:solidFill>
              </a:rPr>
              <a:t>Variáveis</a:t>
            </a:r>
            <a:endParaRPr b="1" i="0" sz="3600" u="none" cap="none" strike="noStrike">
              <a:solidFill>
                <a:srgbClr val="FF005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2" name="Google Shape;142;g71c7860b22_0_85"/>
          <p:cNvSpPr txBox="1"/>
          <p:nvPr>
            <p:ph idx="4294967295" type="subTitle"/>
          </p:nvPr>
        </p:nvSpPr>
        <p:spPr>
          <a:xfrm>
            <a:off x="685800" y="1682061"/>
            <a:ext cx="7989600" cy="22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/>
              <a:t>Isso acontece porque Python é conhecido como uma linguagem:</a:t>
            </a:r>
            <a:endParaRPr b="1" sz="1800"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52"/>
              </a:buClr>
              <a:buSzPts val="1800"/>
              <a:buChar char="-"/>
            </a:pPr>
            <a:r>
              <a:rPr b="1" lang="pt-BR" sz="1800">
                <a:solidFill>
                  <a:srgbClr val="FF0052"/>
                </a:solidFill>
              </a:rPr>
              <a:t>Dinâmica</a:t>
            </a:r>
            <a:endParaRPr b="1" sz="1800">
              <a:solidFill>
                <a:srgbClr val="FF0052"/>
              </a:solidFill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52"/>
              </a:buClr>
              <a:buSzPts val="1800"/>
              <a:buChar char="-"/>
            </a:pPr>
            <a:r>
              <a:rPr b="1" lang="pt-BR" sz="1800">
                <a:solidFill>
                  <a:srgbClr val="FF0052"/>
                </a:solidFill>
              </a:rPr>
              <a:t>Fortemente Tipada</a:t>
            </a:r>
            <a:endParaRPr b="1" sz="1800">
              <a:solidFill>
                <a:srgbClr val="FF0052"/>
              </a:solidFill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52"/>
              </a:buClr>
              <a:buSzPts val="1800"/>
              <a:buChar char="-"/>
            </a:pPr>
            <a:r>
              <a:rPr b="1" lang="pt-BR" sz="1800">
                <a:solidFill>
                  <a:srgbClr val="FF0052"/>
                </a:solidFill>
              </a:rPr>
              <a:t>Orientada a objeto</a:t>
            </a:r>
            <a:endParaRPr b="1" sz="1800">
              <a:solidFill>
                <a:srgbClr val="FF0052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65617D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65617D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uli"/>
              <a:buNone/>
            </a:pPr>
            <a:r>
              <a:t/>
            </a:r>
            <a:endParaRPr b="1" sz="1800">
              <a:solidFill>
                <a:srgbClr val="FF0052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uli"/>
              <a:buNone/>
            </a:pPr>
            <a:r>
              <a:t/>
            </a:r>
            <a:endParaRPr b="1" sz="1800">
              <a:solidFill>
                <a:srgbClr val="FF0052"/>
              </a:solidFill>
            </a:endParaRPr>
          </a:p>
        </p:txBody>
      </p:sp>
      <p:pic>
        <p:nvPicPr>
          <p:cNvPr id="143" name="Google Shape;143;g71c7860b22_0_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600" y="210425"/>
            <a:ext cx="685800" cy="601809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g71c7860b22_0_85"/>
          <p:cNvSpPr txBox="1"/>
          <p:nvPr>
            <p:ph idx="4294967295" type="ctrTitle"/>
          </p:nvPr>
        </p:nvSpPr>
        <p:spPr>
          <a:xfrm>
            <a:off x="685800" y="349175"/>
            <a:ext cx="2807400" cy="324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</a:pPr>
            <a:r>
              <a:rPr b="0" lang="pt-BR" sz="1800">
                <a:solidFill>
                  <a:srgbClr val="000219"/>
                </a:solidFill>
              </a:rPr>
              <a:t>Curso de</a:t>
            </a:r>
            <a:r>
              <a:rPr b="1" i="0" lang="pt-BR" sz="1800" u="none" cap="none" strike="noStrik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pt-BR" sz="1800">
                <a:solidFill>
                  <a:srgbClr val="FF0052"/>
                </a:solidFill>
              </a:rPr>
              <a:t>Programação</a:t>
            </a:r>
            <a:endParaRPr b="1" i="0" sz="1800" u="none" cap="none" strike="noStrike">
              <a:solidFill>
                <a:srgbClr val="FF005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5" name="Google Shape;145;g71c7860b22_0_85"/>
          <p:cNvSpPr txBox="1"/>
          <p:nvPr>
            <p:ph idx="4294967295" type="ctrTitle"/>
          </p:nvPr>
        </p:nvSpPr>
        <p:spPr>
          <a:xfrm>
            <a:off x="6217275" y="349175"/>
            <a:ext cx="2067300" cy="324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</a:pPr>
            <a:r>
              <a:rPr b="0" i="0" lang="pt-BR" sz="1800" u="none" cap="none" strike="noStrike">
                <a:solidFill>
                  <a:srgbClr val="000219"/>
                </a:solidFill>
                <a:latin typeface="Poppins"/>
                <a:ea typeface="Poppins"/>
                <a:cs typeface="Poppins"/>
                <a:sym typeface="Poppins"/>
              </a:rPr>
              <a:t>A</a:t>
            </a:r>
            <a:r>
              <a:rPr b="0" lang="pt-BR" sz="1800">
                <a:solidFill>
                  <a:srgbClr val="000219"/>
                </a:solidFill>
              </a:rPr>
              <a:t>ula</a:t>
            </a:r>
            <a:r>
              <a:rPr b="1" i="0" lang="pt-BR" sz="1800" u="none" cap="none" strike="noStrik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pt-BR" sz="1800">
                <a:solidFill>
                  <a:srgbClr val="FF0052"/>
                </a:solidFill>
              </a:rPr>
              <a:t>2</a:t>
            </a:r>
            <a:endParaRPr b="1" i="0" sz="1800" u="none" cap="none" strike="noStrike">
              <a:solidFill>
                <a:srgbClr val="FF005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46" name="Google Shape;146;g71c7860b22_0_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35825" y="168425"/>
            <a:ext cx="685800" cy="68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71c7860b22_0_105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pt-BR">
                <a:solidFill>
                  <a:srgbClr val="FF0052"/>
                </a:solidFill>
              </a:rPr>
              <a:t>9</a:t>
            </a:r>
            <a:endParaRPr>
              <a:solidFill>
                <a:srgbClr val="FF0052"/>
              </a:solidFill>
            </a:endParaRPr>
          </a:p>
        </p:txBody>
      </p:sp>
      <p:sp>
        <p:nvSpPr>
          <p:cNvPr id="152" name="Google Shape;152;g71c7860b22_0_105"/>
          <p:cNvSpPr txBox="1"/>
          <p:nvPr>
            <p:ph idx="4294967295" type="ctrTitle"/>
          </p:nvPr>
        </p:nvSpPr>
        <p:spPr>
          <a:xfrm>
            <a:off x="744100" y="673475"/>
            <a:ext cx="76557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</a:pPr>
            <a:r>
              <a:rPr lang="pt-BR" sz="3600">
                <a:solidFill>
                  <a:srgbClr val="FF0052"/>
                </a:solidFill>
              </a:rPr>
              <a:t>Variáveis</a:t>
            </a:r>
            <a:endParaRPr b="1" i="0" sz="3600" u="none" cap="none" strike="noStrike">
              <a:solidFill>
                <a:srgbClr val="FF005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3" name="Google Shape;153;g71c7860b22_0_105"/>
          <p:cNvSpPr txBox="1"/>
          <p:nvPr>
            <p:ph idx="4294967295" type="subTitle"/>
          </p:nvPr>
        </p:nvSpPr>
        <p:spPr>
          <a:xfrm>
            <a:off x="685800" y="1682061"/>
            <a:ext cx="7989600" cy="22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FF0052"/>
                </a:solidFill>
              </a:rPr>
              <a:t>Dinâmica: </a:t>
            </a:r>
            <a:r>
              <a:rPr b="1" lang="pt-BR" sz="1800">
                <a:solidFill>
                  <a:srgbClr val="65617D"/>
                </a:solidFill>
              </a:rPr>
              <a:t>isso significa que o “interpretador” do Python atribui o tipo da variável por inferência do conteúdo dela.</a:t>
            </a:r>
            <a:endParaRPr b="1" sz="1800">
              <a:solidFill>
                <a:srgbClr val="65617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65617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65617D"/>
                </a:solidFill>
              </a:rPr>
              <a:t>Se o conteúdo é um inteiro… </a:t>
            </a:r>
            <a:r>
              <a:rPr b="1" lang="pt-BR" sz="1800">
                <a:solidFill>
                  <a:srgbClr val="FF0052"/>
                </a:solidFill>
              </a:rPr>
              <a:t>logo a variável é um inteiro/integer (int)</a:t>
            </a:r>
            <a:endParaRPr b="1" sz="1800">
              <a:solidFill>
                <a:srgbClr val="FF005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65617D"/>
                </a:solidFill>
              </a:rPr>
              <a:t>Se o conteúdo é um texto… </a:t>
            </a:r>
            <a:r>
              <a:rPr b="1" lang="pt-BR" sz="1800">
                <a:solidFill>
                  <a:srgbClr val="FF0052"/>
                </a:solidFill>
              </a:rPr>
              <a:t>logo a variável é um texto/string (str)</a:t>
            </a:r>
            <a:endParaRPr b="1" sz="1800">
              <a:solidFill>
                <a:srgbClr val="FF005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005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65617D"/>
                </a:solidFill>
              </a:rPr>
              <a:t>Código!</a:t>
            </a:r>
            <a:endParaRPr b="1" sz="1800">
              <a:solidFill>
                <a:srgbClr val="65617D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uli"/>
              <a:buNone/>
            </a:pPr>
            <a:r>
              <a:t/>
            </a:r>
            <a:endParaRPr b="1" sz="1800">
              <a:solidFill>
                <a:srgbClr val="FF0052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uli"/>
              <a:buNone/>
            </a:pPr>
            <a:r>
              <a:t/>
            </a:r>
            <a:endParaRPr b="1" sz="1800">
              <a:solidFill>
                <a:srgbClr val="FF0052"/>
              </a:solidFill>
            </a:endParaRPr>
          </a:p>
        </p:txBody>
      </p:sp>
      <p:pic>
        <p:nvPicPr>
          <p:cNvPr id="154" name="Google Shape;154;g71c7860b22_0_10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600" y="210425"/>
            <a:ext cx="685800" cy="601809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g71c7860b22_0_105"/>
          <p:cNvSpPr txBox="1"/>
          <p:nvPr>
            <p:ph idx="4294967295" type="ctrTitle"/>
          </p:nvPr>
        </p:nvSpPr>
        <p:spPr>
          <a:xfrm>
            <a:off x="685800" y="349175"/>
            <a:ext cx="2807400" cy="324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</a:pPr>
            <a:r>
              <a:rPr b="0" lang="pt-BR" sz="1800">
                <a:solidFill>
                  <a:srgbClr val="000219"/>
                </a:solidFill>
              </a:rPr>
              <a:t>Curso de</a:t>
            </a:r>
            <a:r>
              <a:rPr b="1" i="0" lang="pt-BR" sz="1800" u="none" cap="none" strike="noStrik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pt-BR" sz="1800">
                <a:solidFill>
                  <a:srgbClr val="FF0052"/>
                </a:solidFill>
              </a:rPr>
              <a:t>Programação</a:t>
            </a:r>
            <a:endParaRPr b="1" i="0" sz="1800" u="none" cap="none" strike="noStrike">
              <a:solidFill>
                <a:srgbClr val="FF005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6" name="Google Shape;156;g71c7860b22_0_105"/>
          <p:cNvSpPr txBox="1"/>
          <p:nvPr>
            <p:ph idx="4294967295" type="ctrTitle"/>
          </p:nvPr>
        </p:nvSpPr>
        <p:spPr>
          <a:xfrm>
            <a:off x="6217275" y="349175"/>
            <a:ext cx="2067300" cy="324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</a:pPr>
            <a:r>
              <a:rPr b="0" i="0" lang="pt-BR" sz="1800" u="none" cap="none" strike="noStrike">
                <a:solidFill>
                  <a:srgbClr val="000219"/>
                </a:solidFill>
                <a:latin typeface="Poppins"/>
                <a:ea typeface="Poppins"/>
                <a:cs typeface="Poppins"/>
                <a:sym typeface="Poppins"/>
              </a:rPr>
              <a:t>A</a:t>
            </a:r>
            <a:r>
              <a:rPr b="0" lang="pt-BR" sz="1800">
                <a:solidFill>
                  <a:srgbClr val="000219"/>
                </a:solidFill>
              </a:rPr>
              <a:t>ula</a:t>
            </a:r>
            <a:r>
              <a:rPr b="1" i="0" lang="pt-BR" sz="1800" u="none" cap="none" strike="noStrik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pt-BR" sz="1800">
                <a:solidFill>
                  <a:srgbClr val="FF0052"/>
                </a:solidFill>
              </a:rPr>
              <a:t>2</a:t>
            </a:r>
            <a:endParaRPr b="1" i="0" sz="1800" u="none" cap="none" strike="noStrike">
              <a:solidFill>
                <a:srgbClr val="FF005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57" name="Google Shape;157;g71c7860b22_0_1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35825" y="168425"/>
            <a:ext cx="685800" cy="68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Gower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3b48b937-0ae3-46f5-b32e-f3232b5be847_Enabled">
    <vt:lpwstr>True</vt:lpwstr>
  </property>
  <property fmtid="{D5CDD505-2E9C-101B-9397-08002B2CF9AE}" pid="3" name="MSIP_Label_3b48b937-0ae3-46f5-b32e-f3232b5be847_SiteId">
    <vt:lpwstr>9179d01a-e94c-4488-b5f0-4554bc474f8c</vt:lpwstr>
  </property>
  <property fmtid="{D5CDD505-2E9C-101B-9397-08002B2CF9AE}" pid="4" name="MSIP_Label_3b48b937-0ae3-46f5-b32e-f3232b5be847_Owner">
    <vt:lpwstr>lucas.correa2@technipfmc.com</vt:lpwstr>
  </property>
  <property fmtid="{D5CDD505-2E9C-101B-9397-08002B2CF9AE}" pid="5" name="MSIP_Label_3b48b937-0ae3-46f5-b32e-f3232b5be847_SetDate">
    <vt:lpwstr>2019-10-01T17:39:51.4015479Z</vt:lpwstr>
  </property>
  <property fmtid="{D5CDD505-2E9C-101B-9397-08002B2CF9AE}" pid="6" name="MSIP_Label_3b48b937-0ae3-46f5-b32e-f3232b5be847_Name">
    <vt:lpwstr>General</vt:lpwstr>
  </property>
  <property fmtid="{D5CDD505-2E9C-101B-9397-08002B2CF9AE}" pid="7" name="MSIP_Label_3b48b937-0ae3-46f5-b32e-f3232b5be847_Application">
    <vt:lpwstr>Microsoft Azure Information Protection</vt:lpwstr>
  </property>
  <property fmtid="{D5CDD505-2E9C-101B-9397-08002B2CF9AE}" pid="8" name="MSIP_Label_3b48b937-0ae3-46f5-b32e-f3232b5be847_Extended_MSFT_Method">
    <vt:lpwstr>Automatic</vt:lpwstr>
  </property>
  <property fmtid="{D5CDD505-2E9C-101B-9397-08002B2CF9AE}" pid="9" name="Sensitivity">
    <vt:lpwstr>General</vt:lpwstr>
  </property>
</Properties>
</file>